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3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5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  <p:sldMasterId id="2147483937" r:id="rId2"/>
    <p:sldMasterId id="2147483986" r:id="rId3"/>
    <p:sldMasterId id="2147484019" r:id="rId4"/>
    <p:sldMasterId id="2147484144" r:id="rId5"/>
    <p:sldMasterId id="2147484185" r:id="rId6"/>
  </p:sldMasterIdLst>
  <p:notesMasterIdLst>
    <p:notesMasterId r:id="rId60"/>
  </p:notesMasterIdLst>
  <p:sldIdLst>
    <p:sldId id="451" r:id="rId7"/>
    <p:sldId id="452" r:id="rId8"/>
    <p:sldId id="460" r:id="rId9"/>
    <p:sldId id="428" r:id="rId10"/>
    <p:sldId id="436" r:id="rId11"/>
    <p:sldId id="523" r:id="rId12"/>
    <p:sldId id="524" r:id="rId13"/>
    <p:sldId id="549" r:id="rId14"/>
    <p:sldId id="516" r:id="rId15"/>
    <p:sldId id="470" r:id="rId16"/>
    <p:sldId id="479" r:id="rId17"/>
    <p:sldId id="467" r:id="rId18"/>
    <p:sldId id="531" r:id="rId19"/>
    <p:sldId id="557" r:id="rId20"/>
    <p:sldId id="551" r:id="rId21"/>
    <p:sldId id="558" r:id="rId22"/>
    <p:sldId id="555" r:id="rId23"/>
    <p:sldId id="559" r:id="rId24"/>
    <p:sldId id="552" r:id="rId25"/>
    <p:sldId id="556" r:id="rId26"/>
    <p:sldId id="526" r:id="rId27"/>
    <p:sldId id="525" r:id="rId28"/>
    <p:sldId id="567" r:id="rId29"/>
    <p:sldId id="574" r:id="rId30"/>
    <p:sldId id="568" r:id="rId31"/>
    <p:sldId id="569" r:id="rId32"/>
    <p:sldId id="570" r:id="rId33"/>
    <p:sldId id="571" r:id="rId34"/>
    <p:sldId id="573" r:id="rId35"/>
    <p:sldId id="572" r:id="rId36"/>
    <p:sldId id="562" r:id="rId37"/>
    <p:sldId id="527" r:id="rId38"/>
    <p:sldId id="577" r:id="rId39"/>
    <p:sldId id="575" r:id="rId40"/>
    <p:sldId id="576" r:id="rId41"/>
    <p:sldId id="578" r:id="rId42"/>
    <p:sldId id="542" r:id="rId43"/>
    <p:sldId id="543" r:id="rId44"/>
    <p:sldId id="579" r:id="rId45"/>
    <p:sldId id="580" r:id="rId46"/>
    <p:sldId id="581" r:id="rId47"/>
    <p:sldId id="545" r:id="rId48"/>
    <p:sldId id="582" r:id="rId49"/>
    <p:sldId id="583" r:id="rId50"/>
    <p:sldId id="588" r:id="rId51"/>
    <p:sldId id="584" r:id="rId52"/>
    <p:sldId id="589" r:id="rId53"/>
    <p:sldId id="528" r:id="rId54"/>
    <p:sldId id="585" r:id="rId55"/>
    <p:sldId id="586" r:id="rId56"/>
    <p:sldId id="513" r:id="rId57"/>
    <p:sldId id="587" r:id="rId58"/>
    <p:sldId id="486" r:id="rId59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6" userDrawn="1">
          <p15:clr>
            <a:srgbClr val="A4A3A4"/>
          </p15:clr>
        </p15:guide>
        <p15:guide id="2" pos="2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68B1F"/>
    <a:srgbClr val="000000"/>
    <a:srgbClr val="4E4E4E"/>
    <a:srgbClr val="7F7F7F"/>
    <a:srgbClr val="DAEEF4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3" autoAdjust="0"/>
    <p:restoredTop sz="80355" autoAdjust="0"/>
  </p:normalViewPr>
  <p:slideViewPr>
    <p:cSldViewPr snapToGrid="0" snapToObjects="1">
      <p:cViewPr varScale="1">
        <p:scale>
          <a:sx n="51" d="100"/>
          <a:sy n="51" d="100"/>
        </p:scale>
        <p:origin x="224" y="2464"/>
      </p:cViewPr>
      <p:guideLst>
        <p:guide orient="horz" pos="456"/>
        <p:guide pos="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7C02A4-CE09-0F4E-AE6F-9DACDDFC37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5113278-0830-C941-9861-115D9D23C9EA}">
      <dgm:prSet/>
      <dgm:spPr/>
      <dgm:t>
        <a:bodyPr/>
        <a:lstStyle/>
        <a:p>
          <a:r>
            <a:rPr lang="en-US"/>
            <a:t>CAPEC</a:t>
          </a:r>
        </a:p>
      </dgm:t>
    </dgm:pt>
    <dgm:pt modelId="{A2EEA867-9B41-054F-B4B7-B47333C65B42}" type="parTrans" cxnId="{ED862779-6BCD-C340-BE4F-D18151169C72}">
      <dgm:prSet/>
      <dgm:spPr/>
      <dgm:t>
        <a:bodyPr/>
        <a:lstStyle/>
        <a:p>
          <a:endParaRPr lang="en-US"/>
        </a:p>
      </dgm:t>
    </dgm:pt>
    <dgm:pt modelId="{FBACB320-EC69-BF43-A73F-91DCD4F21C4C}" type="sibTrans" cxnId="{ED862779-6BCD-C340-BE4F-D18151169C72}">
      <dgm:prSet/>
      <dgm:spPr/>
      <dgm:t>
        <a:bodyPr/>
        <a:lstStyle/>
        <a:p>
          <a:endParaRPr lang="en-US"/>
        </a:p>
      </dgm:t>
    </dgm:pt>
    <dgm:pt modelId="{C56D4268-04B0-EA40-A0E5-16ED52F304DE}">
      <dgm:prSet/>
      <dgm:spPr/>
      <dgm:t>
        <a:bodyPr/>
        <a:lstStyle/>
        <a:p>
          <a:r>
            <a:rPr lang="en-US"/>
            <a:t>Common Attack Pattern Enumeration and Classification</a:t>
          </a:r>
        </a:p>
      </dgm:t>
    </dgm:pt>
    <dgm:pt modelId="{B97363CD-4BAA-0047-B4EE-9970D9412265}" type="parTrans" cxnId="{E2208832-46F1-FB4D-B0C3-68863BC28C0A}">
      <dgm:prSet/>
      <dgm:spPr/>
      <dgm:t>
        <a:bodyPr/>
        <a:lstStyle/>
        <a:p>
          <a:endParaRPr lang="en-US"/>
        </a:p>
      </dgm:t>
    </dgm:pt>
    <dgm:pt modelId="{FFFA8E90-DA5A-D445-9631-FC9FD6FA9AFC}" type="sibTrans" cxnId="{E2208832-46F1-FB4D-B0C3-68863BC28C0A}">
      <dgm:prSet/>
      <dgm:spPr/>
      <dgm:t>
        <a:bodyPr/>
        <a:lstStyle/>
        <a:p>
          <a:endParaRPr lang="en-US"/>
        </a:p>
      </dgm:t>
    </dgm:pt>
    <dgm:pt modelId="{479FBD56-5D57-E148-A833-850B466FA6B4}">
      <dgm:prSet/>
      <dgm:spPr/>
      <dgm:t>
        <a:bodyPr/>
        <a:lstStyle/>
        <a:p>
          <a:r>
            <a:rPr lang="en-US"/>
            <a:t>CybOX</a:t>
          </a:r>
        </a:p>
      </dgm:t>
    </dgm:pt>
    <dgm:pt modelId="{FE52E250-C297-E34A-9261-27B8F08EDCD6}" type="parTrans" cxnId="{25BBEA33-1796-D546-8410-36C3FD961330}">
      <dgm:prSet/>
      <dgm:spPr/>
      <dgm:t>
        <a:bodyPr/>
        <a:lstStyle/>
        <a:p>
          <a:endParaRPr lang="en-US"/>
        </a:p>
      </dgm:t>
    </dgm:pt>
    <dgm:pt modelId="{12F012AD-EAFC-2446-8217-51BD701681A5}" type="sibTrans" cxnId="{25BBEA33-1796-D546-8410-36C3FD961330}">
      <dgm:prSet/>
      <dgm:spPr/>
      <dgm:t>
        <a:bodyPr/>
        <a:lstStyle/>
        <a:p>
          <a:endParaRPr lang="en-US"/>
        </a:p>
      </dgm:t>
    </dgm:pt>
    <dgm:pt modelId="{570CCA88-D2F1-1D4E-85E5-FD2DB6A12A31}">
      <dgm:prSet/>
      <dgm:spPr/>
      <dgm:t>
        <a:bodyPr/>
        <a:lstStyle/>
        <a:p>
          <a:r>
            <a:rPr lang="en-US"/>
            <a:t>Cyber Observable eXpression</a:t>
          </a:r>
        </a:p>
      </dgm:t>
    </dgm:pt>
    <dgm:pt modelId="{E03CDD2F-BC5C-614E-BDE3-D0F51A0EF1DE}" type="parTrans" cxnId="{EEC63C25-C2B9-F547-93EB-1FBFA337B04F}">
      <dgm:prSet/>
      <dgm:spPr/>
      <dgm:t>
        <a:bodyPr/>
        <a:lstStyle/>
        <a:p>
          <a:endParaRPr lang="en-US"/>
        </a:p>
      </dgm:t>
    </dgm:pt>
    <dgm:pt modelId="{74A13AA6-AE6E-064C-9D6D-1B30C13B70C0}" type="sibTrans" cxnId="{EEC63C25-C2B9-F547-93EB-1FBFA337B04F}">
      <dgm:prSet/>
      <dgm:spPr/>
      <dgm:t>
        <a:bodyPr/>
        <a:lstStyle/>
        <a:p>
          <a:endParaRPr lang="en-US"/>
        </a:p>
      </dgm:t>
    </dgm:pt>
    <dgm:pt modelId="{40963364-E4AE-C64F-BB19-1CEA17F33AA1}">
      <dgm:prSet/>
      <dgm:spPr/>
      <dgm:t>
        <a:bodyPr/>
        <a:lstStyle/>
        <a:p>
          <a:r>
            <a:rPr lang="en-US"/>
            <a:t>IODEF (RFC5070)</a:t>
          </a:r>
        </a:p>
      </dgm:t>
    </dgm:pt>
    <dgm:pt modelId="{5E7C984A-F32E-1B46-9B8F-D20488DF3978}" type="parTrans" cxnId="{F7DF4943-7FBE-7E44-B5A0-82E924B23C56}">
      <dgm:prSet/>
      <dgm:spPr/>
      <dgm:t>
        <a:bodyPr/>
        <a:lstStyle/>
        <a:p>
          <a:endParaRPr lang="en-US"/>
        </a:p>
      </dgm:t>
    </dgm:pt>
    <dgm:pt modelId="{99E709A4-B6EF-9D43-AB56-CE0333BDE8A7}" type="sibTrans" cxnId="{F7DF4943-7FBE-7E44-B5A0-82E924B23C56}">
      <dgm:prSet/>
      <dgm:spPr/>
      <dgm:t>
        <a:bodyPr/>
        <a:lstStyle/>
        <a:p>
          <a:endParaRPr lang="en-US"/>
        </a:p>
      </dgm:t>
    </dgm:pt>
    <dgm:pt modelId="{D919707E-150B-D04B-9E60-71D6BE80D23C}">
      <dgm:prSet/>
      <dgm:spPr/>
      <dgm:t>
        <a:bodyPr/>
        <a:lstStyle/>
        <a:p>
          <a:r>
            <a:rPr lang="en-US"/>
            <a:t>Incident Object Description Exchange Format</a:t>
          </a:r>
        </a:p>
      </dgm:t>
    </dgm:pt>
    <dgm:pt modelId="{C33EE8C0-B355-AF49-B47E-DA853D5FC285}" type="parTrans" cxnId="{88881C79-0E8E-5741-9CBC-E34BCC5799E1}">
      <dgm:prSet/>
      <dgm:spPr/>
      <dgm:t>
        <a:bodyPr/>
        <a:lstStyle/>
        <a:p>
          <a:endParaRPr lang="en-US"/>
        </a:p>
      </dgm:t>
    </dgm:pt>
    <dgm:pt modelId="{71089C87-49DB-B94C-AFCB-F3D8B4D801A3}" type="sibTrans" cxnId="{88881C79-0E8E-5741-9CBC-E34BCC5799E1}">
      <dgm:prSet/>
      <dgm:spPr/>
      <dgm:t>
        <a:bodyPr/>
        <a:lstStyle/>
        <a:p>
          <a:endParaRPr lang="en-US"/>
        </a:p>
      </dgm:t>
    </dgm:pt>
    <dgm:pt modelId="{3BE76AF1-2DE3-4648-8C6D-C3C9BB901AB4}">
      <dgm:prSet/>
      <dgm:spPr/>
      <dgm:t>
        <a:bodyPr/>
        <a:lstStyle/>
        <a:p>
          <a:r>
            <a:rPr lang="en-US"/>
            <a:t>MAEC</a:t>
          </a:r>
        </a:p>
      </dgm:t>
    </dgm:pt>
    <dgm:pt modelId="{4320C58D-7A3D-D54C-8F61-ED18078B8CFE}" type="parTrans" cxnId="{6D4BE60D-E083-DA4D-9AF1-3B7ADFA3D732}">
      <dgm:prSet/>
      <dgm:spPr/>
      <dgm:t>
        <a:bodyPr/>
        <a:lstStyle/>
        <a:p>
          <a:endParaRPr lang="en-US"/>
        </a:p>
      </dgm:t>
    </dgm:pt>
    <dgm:pt modelId="{94D8D12D-8B8D-A642-ADF9-BECBC81818F4}" type="sibTrans" cxnId="{6D4BE60D-E083-DA4D-9AF1-3B7ADFA3D732}">
      <dgm:prSet/>
      <dgm:spPr/>
      <dgm:t>
        <a:bodyPr/>
        <a:lstStyle/>
        <a:p>
          <a:endParaRPr lang="en-US"/>
        </a:p>
      </dgm:t>
    </dgm:pt>
    <dgm:pt modelId="{317B7655-6810-D64D-A639-C0AA84DB7767}">
      <dgm:prSet/>
      <dgm:spPr/>
      <dgm:t>
        <a:bodyPr/>
        <a:lstStyle/>
        <a:p>
          <a:r>
            <a:rPr lang="en-US"/>
            <a:t>Malware Attribute Enumeration and Characterization</a:t>
          </a:r>
        </a:p>
      </dgm:t>
    </dgm:pt>
    <dgm:pt modelId="{962AB40A-551D-794F-B2C9-FB7DD8DD4F10}" type="parTrans" cxnId="{2F635B5C-D4DE-7144-947A-1166E2E38920}">
      <dgm:prSet/>
      <dgm:spPr/>
      <dgm:t>
        <a:bodyPr/>
        <a:lstStyle/>
        <a:p>
          <a:endParaRPr lang="en-US"/>
        </a:p>
      </dgm:t>
    </dgm:pt>
    <dgm:pt modelId="{BBC74465-D0C8-5D45-98CF-CCAA135E486A}" type="sibTrans" cxnId="{2F635B5C-D4DE-7144-947A-1166E2E38920}">
      <dgm:prSet/>
      <dgm:spPr/>
      <dgm:t>
        <a:bodyPr/>
        <a:lstStyle/>
        <a:p>
          <a:endParaRPr lang="en-US"/>
        </a:p>
      </dgm:t>
    </dgm:pt>
    <dgm:pt modelId="{D4E06C85-FB94-9349-8D63-C6B4378481A8}">
      <dgm:prSet/>
      <dgm:spPr/>
      <dgm:t>
        <a:bodyPr/>
        <a:lstStyle/>
        <a:p>
          <a:r>
            <a:rPr lang="en-US"/>
            <a:t>OpenC2</a:t>
          </a:r>
        </a:p>
      </dgm:t>
    </dgm:pt>
    <dgm:pt modelId="{4DAA05A2-8DDB-B547-B209-DC925D9F2187}" type="parTrans" cxnId="{0B63DF48-1F71-1745-A0AC-20A5007C9543}">
      <dgm:prSet/>
      <dgm:spPr/>
      <dgm:t>
        <a:bodyPr/>
        <a:lstStyle/>
        <a:p>
          <a:endParaRPr lang="en-US"/>
        </a:p>
      </dgm:t>
    </dgm:pt>
    <dgm:pt modelId="{B0DB185A-1445-B041-90AD-A60B5C217490}" type="sibTrans" cxnId="{0B63DF48-1F71-1745-A0AC-20A5007C9543}">
      <dgm:prSet/>
      <dgm:spPr/>
      <dgm:t>
        <a:bodyPr/>
        <a:lstStyle/>
        <a:p>
          <a:endParaRPr lang="en-US"/>
        </a:p>
      </dgm:t>
    </dgm:pt>
    <dgm:pt modelId="{A43F3A60-E40F-CA4B-8401-2949F9B76DC6}">
      <dgm:prSet/>
      <dgm:spPr/>
      <dgm:t>
        <a:bodyPr/>
        <a:lstStyle/>
        <a:p>
          <a:r>
            <a:rPr lang="en-US"/>
            <a:t>OASIS Open Command and Control</a:t>
          </a:r>
        </a:p>
      </dgm:t>
    </dgm:pt>
    <dgm:pt modelId="{C88A4319-ED9E-6E44-A6FD-22D773EE05CE}" type="parTrans" cxnId="{AF5E5A30-EEFA-9344-AF33-3D670A401A35}">
      <dgm:prSet/>
      <dgm:spPr/>
      <dgm:t>
        <a:bodyPr/>
        <a:lstStyle/>
        <a:p>
          <a:endParaRPr lang="en-US"/>
        </a:p>
      </dgm:t>
    </dgm:pt>
    <dgm:pt modelId="{3B134BFC-BFC4-2D4E-82DD-5DF0F5EC3010}" type="sibTrans" cxnId="{AF5E5A30-EEFA-9344-AF33-3D670A401A35}">
      <dgm:prSet/>
      <dgm:spPr/>
      <dgm:t>
        <a:bodyPr/>
        <a:lstStyle/>
        <a:p>
          <a:endParaRPr lang="en-US"/>
        </a:p>
      </dgm:t>
    </dgm:pt>
    <dgm:pt modelId="{72CA1D5F-C3FF-2B41-A9ED-98AA69A9D243}">
      <dgm:prSet/>
      <dgm:spPr/>
      <dgm:t>
        <a:bodyPr/>
        <a:lstStyle/>
        <a:p>
          <a:r>
            <a:rPr lang="en-US"/>
            <a:t>STIX 2.0</a:t>
          </a:r>
        </a:p>
      </dgm:t>
    </dgm:pt>
    <dgm:pt modelId="{EA1CD851-AF8C-544D-A0CE-CD69FE65005F}" type="parTrans" cxnId="{E3FD9DD5-34F5-0748-9F84-C730B309B67A}">
      <dgm:prSet/>
      <dgm:spPr/>
      <dgm:t>
        <a:bodyPr/>
        <a:lstStyle/>
        <a:p>
          <a:endParaRPr lang="en-US"/>
        </a:p>
      </dgm:t>
    </dgm:pt>
    <dgm:pt modelId="{03E03B59-77B4-EA42-BD43-053D44F1C580}" type="sibTrans" cxnId="{E3FD9DD5-34F5-0748-9F84-C730B309B67A}">
      <dgm:prSet/>
      <dgm:spPr/>
      <dgm:t>
        <a:bodyPr/>
        <a:lstStyle/>
        <a:p>
          <a:endParaRPr lang="en-US"/>
        </a:p>
      </dgm:t>
    </dgm:pt>
    <dgm:pt modelId="{E9C27E07-68F3-4C4D-8709-ADDF261910DE}">
      <dgm:prSet/>
      <dgm:spPr/>
      <dgm:t>
        <a:bodyPr/>
        <a:lstStyle/>
        <a:p>
          <a:r>
            <a:rPr lang="en-US"/>
            <a:t>Structured Threat Information eXpression (STIX) language</a:t>
          </a:r>
        </a:p>
      </dgm:t>
    </dgm:pt>
    <dgm:pt modelId="{D9DC4ADB-D202-6046-B887-59ED56AEF875}" type="parTrans" cxnId="{EE57DDEF-A97C-F04A-BFA5-5B15E3AFE5E1}">
      <dgm:prSet/>
      <dgm:spPr/>
      <dgm:t>
        <a:bodyPr/>
        <a:lstStyle/>
        <a:p>
          <a:endParaRPr lang="en-US"/>
        </a:p>
      </dgm:t>
    </dgm:pt>
    <dgm:pt modelId="{372DAE78-175F-A24F-9D3B-344007A63E98}" type="sibTrans" cxnId="{EE57DDEF-A97C-F04A-BFA5-5B15E3AFE5E1}">
      <dgm:prSet/>
      <dgm:spPr/>
      <dgm:t>
        <a:bodyPr/>
        <a:lstStyle/>
        <a:p>
          <a:endParaRPr lang="en-US"/>
        </a:p>
      </dgm:t>
    </dgm:pt>
    <dgm:pt modelId="{FE6850E4-C78A-3746-ADF3-EE7A0B205EAC}">
      <dgm:prSet/>
      <dgm:spPr/>
      <dgm:t>
        <a:bodyPr/>
        <a:lstStyle/>
        <a:p>
          <a:r>
            <a:rPr lang="en-US"/>
            <a:t>TAXII</a:t>
          </a:r>
        </a:p>
      </dgm:t>
    </dgm:pt>
    <dgm:pt modelId="{715F104C-8C7B-094C-A55D-B351C0747D12}" type="parTrans" cxnId="{C9C016E8-4B03-C849-A0A6-06478B0264C4}">
      <dgm:prSet/>
      <dgm:spPr/>
      <dgm:t>
        <a:bodyPr/>
        <a:lstStyle/>
        <a:p>
          <a:endParaRPr lang="en-US"/>
        </a:p>
      </dgm:t>
    </dgm:pt>
    <dgm:pt modelId="{7109219D-AC2C-F644-8F24-0DCAD5382056}" type="sibTrans" cxnId="{C9C016E8-4B03-C849-A0A6-06478B0264C4}">
      <dgm:prSet/>
      <dgm:spPr/>
      <dgm:t>
        <a:bodyPr/>
        <a:lstStyle/>
        <a:p>
          <a:endParaRPr lang="en-US"/>
        </a:p>
      </dgm:t>
    </dgm:pt>
    <dgm:pt modelId="{BC5FD16A-E901-F64C-8093-B9365FD36ADE}">
      <dgm:prSet/>
      <dgm:spPr/>
      <dgm:t>
        <a:bodyPr/>
        <a:lstStyle/>
        <a:p>
          <a:r>
            <a:rPr lang="en-US"/>
            <a:t>Trusted Automated eXchange of Indicator Information</a:t>
          </a:r>
        </a:p>
      </dgm:t>
    </dgm:pt>
    <dgm:pt modelId="{80563BDD-ACE1-6548-A7CF-D4EB1059F45C}" type="parTrans" cxnId="{46C741DE-1584-514C-9677-C4D48B21BA5F}">
      <dgm:prSet/>
      <dgm:spPr/>
      <dgm:t>
        <a:bodyPr/>
        <a:lstStyle/>
        <a:p>
          <a:endParaRPr lang="en-US"/>
        </a:p>
      </dgm:t>
    </dgm:pt>
    <dgm:pt modelId="{46270BB4-813C-184D-A9FF-7D28F4618242}" type="sibTrans" cxnId="{46C741DE-1584-514C-9677-C4D48B21BA5F}">
      <dgm:prSet/>
      <dgm:spPr/>
      <dgm:t>
        <a:bodyPr/>
        <a:lstStyle/>
        <a:p>
          <a:endParaRPr lang="en-US"/>
        </a:p>
      </dgm:t>
    </dgm:pt>
    <dgm:pt modelId="{43B940E7-2E59-DC40-8F38-B10EA79EBA45}">
      <dgm:prSet/>
      <dgm:spPr/>
      <dgm:t>
        <a:bodyPr/>
        <a:lstStyle/>
        <a:p>
          <a:r>
            <a:rPr lang="en-US"/>
            <a:t>VERIS</a:t>
          </a:r>
        </a:p>
      </dgm:t>
    </dgm:pt>
    <dgm:pt modelId="{5F040631-270E-C34E-A747-A2B183452625}" type="parTrans" cxnId="{6F013EF4-994E-0E46-AB22-1CEBD2AFD8F4}">
      <dgm:prSet/>
      <dgm:spPr/>
      <dgm:t>
        <a:bodyPr/>
        <a:lstStyle/>
        <a:p>
          <a:endParaRPr lang="en-US"/>
        </a:p>
      </dgm:t>
    </dgm:pt>
    <dgm:pt modelId="{79796CE4-0FC6-AB49-AC49-50178E223638}" type="sibTrans" cxnId="{6F013EF4-994E-0E46-AB22-1CEBD2AFD8F4}">
      <dgm:prSet/>
      <dgm:spPr/>
      <dgm:t>
        <a:bodyPr/>
        <a:lstStyle/>
        <a:p>
          <a:endParaRPr lang="en-US"/>
        </a:p>
      </dgm:t>
    </dgm:pt>
    <dgm:pt modelId="{A86E6D26-B76A-8748-B33E-8D0D9BAB63B1}">
      <dgm:prSet/>
      <dgm:spPr/>
      <dgm:t>
        <a:bodyPr/>
        <a:lstStyle/>
        <a:p>
          <a:r>
            <a:rPr lang="en-US"/>
            <a:t>Vocabulary for Event Recording and Incident Sharingn</a:t>
          </a:r>
        </a:p>
      </dgm:t>
    </dgm:pt>
    <dgm:pt modelId="{62443342-8422-2C4C-B2F4-146FFE407910}" type="parTrans" cxnId="{AA53963F-F8BF-734B-9E3A-F45150248F8B}">
      <dgm:prSet/>
      <dgm:spPr/>
      <dgm:t>
        <a:bodyPr/>
        <a:lstStyle/>
        <a:p>
          <a:endParaRPr lang="en-US"/>
        </a:p>
      </dgm:t>
    </dgm:pt>
    <dgm:pt modelId="{CE1917A0-71FF-5C46-BD3D-AFD49A1A8585}" type="sibTrans" cxnId="{AA53963F-F8BF-734B-9E3A-F45150248F8B}">
      <dgm:prSet/>
      <dgm:spPr/>
      <dgm:t>
        <a:bodyPr/>
        <a:lstStyle/>
        <a:p>
          <a:endParaRPr lang="en-US"/>
        </a:p>
      </dgm:t>
    </dgm:pt>
    <dgm:pt modelId="{8ED8E643-57FC-B245-82B1-B5AEF2E429AE}" type="pres">
      <dgm:prSet presAssocID="{7E7C02A4-CE09-0F4E-AE6F-9DACDDFC3760}" presName="Name0" presStyleCnt="0">
        <dgm:presLayoutVars>
          <dgm:dir/>
          <dgm:animLvl val="lvl"/>
          <dgm:resizeHandles val="exact"/>
        </dgm:presLayoutVars>
      </dgm:prSet>
      <dgm:spPr/>
    </dgm:pt>
    <dgm:pt modelId="{05777953-6CD0-EA4B-8087-9914A58602F5}" type="pres">
      <dgm:prSet presAssocID="{05113278-0830-C941-9861-115D9D23C9EA}" presName="linNode" presStyleCnt="0"/>
      <dgm:spPr/>
    </dgm:pt>
    <dgm:pt modelId="{9E3057D2-37FA-2142-BE5D-2440F74CD412}" type="pres">
      <dgm:prSet presAssocID="{05113278-0830-C941-9861-115D9D23C9EA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895BA78C-0F77-2A4F-A21F-81499A2263F5}" type="pres">
      <dgm:prSet presAssocID="{05113278-0830-C941-9861-115D9D23C9EA}" presName="descendantText" presStyleLbl="alignAccFollowNode1" presStyleIdx="0" presStyleCnt="8">
        <dgm:presLayoutVars>
          <dgm:bulletEnabled val="1"/>
        </dgm:presLayoutVars>
      </dgm:prSet>
      <dgm:spPr/>
    </dgm:pt>
    <dgm:pt modelId="{A8F4DDA5-87D9-E94D-80B8-4196C27FEBD8}" type="pres">
      <dgm:prSet presAssocID="{FBACB320-EC69-BF43-A73F-91DCD4F21C4C}" presName="sp" presStyleCnt="0"/>
      <dgm:spPr/>
    </dgm:pt>
    <dgm:pt modelId="{43376617-B1EE-2249-9272-91BAC1CAB509}" type="pres">
      <dgm:prSet presAssocID="{479FBD56-5D57-E148-A833-850B466FA6B4}" presName="linNode" presStyleCnt="0"/>
      <dgm:spPr/>
    </dgm:pt>
    <dgm:pt modelId="{95E065D8-62A8-A64F-8B6F-E07B97B8C827}" type="pres">
      <dgm:prSet presAssocID="{479FBD56-5D57-E148-A833-850B466FA6B4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248435E-F5D2-6748-8CCC-3BC2E688A71F}" type="pres">
      <dgm:prSet presAssocID="{479FBD56-5D57-E148-A833-850B466FA6B4}" presName="descendantText" presStyleLbl="alignAccFollowNode1" presStyleIdx="1" presStyleCnt="8">
        <dgm:presLayoutVars>
          <dgm:bulletEnabled val="1"/>
        </dgm:presLayoutVars>
      </dgm:prSet>
      <dgm:spPr/>
    </dgm:pt>
    <dgm:pt modelId="{309DE61E-3225-824B-86DB-2B91E342AED4}" type="pres">
      <dgm:prSet presAssocID="{12F012AD-EAFC-2446-8217-51BD701681A5}" presName="sp" presStyleCnt="0"/>
      <dgm:spPr/>
    </dgm:pt>
    <dgm:pt modelId="{83092F75-9648-614C-B83E-4915AD3A95B4}" type="pres">
      <dgm:prSet presAssocID="{40963364-E4AE-C64F-BB19-1CEA17F33AA1}" presName="linNode" presStyleCnt="0"/>
      <dgm:spPr/>
    </dgm:pt>
    <dgm:pt modelId="{2276A806-5000-9743-8473-B4E3D55C5DA7}" type="pres">
      <dgm:prSet presAssocID="{40963364-E4AE-C64F-BB19-1CEA17F33AA1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B3C3784A-B0A8-6B47-8B0E-9E222B023028}" type="pres">
      <dgm:prSet presAssocID="{40963364-E4AE-C64F-BB19-1CEA17F33AA1}" presName="descendantText" presStyleLbl="alignAccFollowNode1" presStyleIdx="2" presStyleCnt="8">
        <dgm:presLayoutVars>
          <dgm:bulletEnabled val="1"/>
        </dgm:presLayoutVars>
      </dgm:prSet>
      <dgm:spPr/>
    </dgm:pt>
    <dgm:pt modelId="{7F2F6C7B-90A7-264B-B260-4677EEC84B1A}" type="pres">
      <dgm:prSet presAssocID="{99E709A4-B6EF-9D43-AB56-CE0333BDE8A7}" presName="sp" presStyleCnt="0"/>
      <dgm:spPr/>
    </dgm:pt>
    <dgm:pt modelId="{64D8637E-8513-B94D-B081-24851973FB5C}" type="pres">
      <dgm:prSet presAssocID="{3BE76AF1-2DE3-4648-8C6D-C3C9BB901AB4}" presName="linNode" presStyleCnt="0"/>
      <dgm:spPr/>
    </dgm:pt>
    <dgm:pt modelId="{57CA781F-A2CA-F54F-87DB-762C91B1DFD6}" type="pres">
      <dgm:prSet presAssocID="{3BE76AF1-2DE3-4648-8C6D-C3C9BB901AB4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A8DFE72E-D92D-854C-96B6-663C2A3D2AB2}" type="pres">
      <dgm:prSet presAssocID="{3BE76AF1-2DE3-4648-8C6D-C3C9BB901AB4}" presName="descendantText" presStyleLbl="alignAccFollowNode1" presStyleIdx="3" presStyleCnt="8">
        <dgm:presLayoutVars>
          <dgm:bulletEnabled val="1"/>
        </dgm:presLayoutVars>
      </dgm:prSet>
      <dgm:spPr/>
    </dgm:pt>
    <dgm:pt modelId="{26BEE0CA-EB97-B547-9C9A-B7CE92ECC6DA}" type="pres">
      <dgm:prSet presAssocID="{94D8D12D-8B8D-A642-ADF9-BECBC81818F4}" presName="sp" presStyleCnt="0"/>
      <dgm:spPr/>
    </dgm:pt>
    <dgm:pt modelId="{8941AF94-EAD9-DC47-976E-683937590CAF}" type="pres">
      <dgm:prSet presAssocID="{D4E06C85-FB94-9349-8D63-C6B4378481A8}" presName="linNode" presStyleCnt="0"/>
      <dgm:spPr/>
    </dgm:pt>
    <dgm:pt modelId="{375AEA81-DE0E-A84F-B7E8-D96B74E4EC4D}" type="pres">
      <dgm:prSet presAssocID="{D4E06C85-FB94-9349-8D63-C6B4378481A8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827AC7A0-B91E-814B-9ACF-4ED01BD0516C}" type="pres">
      <dgm:prSet presAssocID="{D4E06C85-FB94-9349-8D63-C6B4378481A8}" presName="descendantText" presStyleLbl="alignAccFollowNode1" presStyleIdx="4" presStyleCnt="8">
        <dgm:presLayoutVars>
          <dgm:bulletEnabled val="1"/>
        </dgm:presLayoutVars>
      </dgm:prSet>
      <dgm:spPr/>
    </dgm:pt>
    <dgm:pt modelId="{9029EFC2-5B29-7F41-ACE5-D14FE564C9FF}" type="pres">
      <dgm:prSet presAssocID="{B0DB185A-1445-B041-90AD-A60B5C217490}" presName="sp" presStyleCnt="0"/>
      <dgm:spPr/>
    </dgm:pt>
    <dgm:pt modelId="{D8566DFC-EE37-6346-8E3D-B1279A1404BF}" type="pres">
      <dgm:prSet presAssocID="{72CA1D5F-C3FF-2B41-A9ED-98AA69A9D243}" presName="linNode" presStyleCnt="0"/>
      <dgm:spPr/>
    </dgm:pt>
    <dgm:pt modelId="{85235158-6E59-4640-B1AF-42FD61B3425F}" type="pres">
      <dgm:prSet presAssocID="{72CA1D5F-C3FF-2B41-A9ED-98AA69A9D243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5517F9A9-8EC3-0C46-853C-8A57F219030B}" type="pres">
      <dgm:prSet presAssocID="{72CA1D5F-C3FF-2B41-A9ED-98AA69A9D243}" presName="descendantText" presStyleLbl="alignAccFollowNode1" presStyleIdx="5" presStyleCnt="8">
        <dgm:presLayoutVars>
          <dgm:bulletEnabled val="1"/>
        </dgm:presLayoutVars>
      </dgm:prSet>
      <dgm:spPr/>
    </dgm:pt>
    <dgm:pt modelId="{1D1CEA30-1CAD-5848-BA7D-F872EF88733B}" type="pres">
      <dgm:prSet presAssocID="{03E03B59-77B4-EA42-BD43-053D44F1C580}" presName="sp" presStyleCnt="0"/>
      <dgm:spPr/>
    </dgm:pt>
    <dgm:pt modelId="{40F4236B-A4FA-434E-9844-E0CA56EFD3FF}" type="pres">
      <dgm:prSet presAssocID="{FE6850E4-C78A-3746-ADF3-EE7A0B205EAC}" presName="linNode" presStyleCnt="0"/>
      <dgm:spPr/>
    </dgm:pt>
    <dgm:pt modelId="{CB7123F4-DFC1-AD4E-A205-B54C4B54AE0E}" type="pres">
      <dgm:prSet presAssocID="{FE6850E4-C78A-3746-ADF3-EE7A0B205EAC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ACC3D960-3562-5D43-A968-56CE36E634CB}" type="pres">
      <dgm:prSet presAssocID="{FE6850E4-C78A-3746-ADF3-EE7A0B205EAC}" presName="descendantText" presStyleLbl="alignAccFollowNode1" presStyleIdx="6" presStyleCnt="8">
        <dgm:presLayoutVars>
          <dgm:bulletEnabled val="1"/>
        </dgm:presLayoutVars>
      </dgm:prSet>
      <dgm:spPr/>
    </dgm:pt>
    <dgm:pt modelId="{4A17B934-6D84-294C-8B3D-C613C996306E}" type="pres">
      <dgm:prSet presAssocID="{7109219D-AC2C-F644-8F24-0DCAD5382056}" presName="sp" presStyleCnt="0"/>
      <dgm:spPr/>
    </dgm:pt>
    <dgm:pt modelId="{CB2F0044-F896-E340-AFA1-448B16398587}" type="pres">
      <dgm:prSet presAssocID="{43B940E7-2E59-DC40-8F38-B10EA79EBA45}" presName="linNode" presStyleCnt="0"/>
      <dgm:spPr/>
    </dgm:pt>
    <dgm:pt modelId="{54D4C44E-B116-1749-B7F1-419D64BDF6CC}" type="pres">
      <dgm:prSet presAssocID="{43B940E7-2E59-DC40-8F38-B10EA79EBA45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096DE7D7-EA93-5B4A-96D2-6C50DFBFD573}" type="pres">
      <dgm:prSet presAssocID="{43B940E7-2E59-DC40-8F38-B10EA79EBA45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6D4BE60D-E083-DA4D-9AF1-3B7ADFA3D732}" srcId="{7E7C02A4-CE09-0F4E-AE6F-9DACDDFC3760}" destId="{3BE76AF1-2DE3-4648-8C6D-C3C9BB901AB4}" srcOrd="3" destOrd="0" parTransId="{4320C58D-7A3D-D54C-8F61-ED18078B8CFE}" sibTransId="{94D8D12D-8B8D-A642-ADF9-BECBC81818F4}"/>
    <dgm:cxn modelId="{A6422F0E-0F10-234A-BDCD-25EB0466486E}" type="presOf" srcId="{BC5FD16A-E901-F64C-8093-B9365FD36ADE}" destId="{ACC3D960-3562-5D43-A968-56CE36E634CB}" srcOrd="0" destOrd="0" presId="urn:microsoft.com/office/officeart/2005/8/layout/vList5"/>
    <dgm:cxn modelId="{493A0A1A-3439-BC4B-9A28-ADF0980F499E}" type="presOf" srcId="{7E7C02A4-CE09-0F4E-AE6F-9DACDDFC3760}" destId="{8ED8E643-57FC-B245-82B1-B5AEF2E429AE}" srcOrd="0" destOrd="0" presId="urn:microsoft.com/office/officeart/2005/8/layout/vList5"/>
    <dgm:cxn modelId="{BF9A7C23-CD26-BB45-8982-965894500C2F}" type="presOf" srcId="{A43F3A60-E40F-CA4B-8401-2949F9B76DC6}" destId="{827AC7A0-B91E-814B-9ACF-4ED01BD0516C}" srcOrd="0" destOrd="0" presId="urn:microsoft.com/office/officeart/2005/8/layout/vList5"/>
    <dgm:cxn modelId="{EEC63C25-C2B9-F547-93EB-1FBFA337B04F}" srcId="{479FBD56-5D57-E148-A833-850B466FA6B4}" destId="{570CCA88-D2F1-1D4E-85E5-FD2DB6A12A31}" srcOrd="0" destOrd="0" parTransId="{E03CDD2F-BC5C-614E-BDE3-D0F51A0EF1DE}" sibTransId="{74A13AA6-AE6E-064C-9D6D-1B30C13B70C0}"/>
    <dgm:cxn modelId="{AF5E5A30-EEFA-9344-AF33-3D670A401A35}" srcId="{D4E06C85-FB94-9349-8D63-C6B4378481A8}" destId="{A43F3A60-E40F-CA4B-8401-2949F9B76DC6}" srcOrd="0" destOrd="0" parTransId="{C88A4319-ED9E-6E44-A6FD-22D773EE05CE}" sibTransId="{3B134BFC-BFC4-2D4E-82DD-5DF0F5EC3010}"/>
    <dgm:cxn modelId="{0FB6FF31-7633-2C4D-A551-5DA5A659B64A}" type="presOf" srcId="{72CA1D5F-C3FF-2B41-A9ED-98AA69A9D243}" destId="{85235158-6E59-4640-B1AF-42FD61B3425F}" srcOrd="0" destOrd="0" presId="urn:microsoft.com/office/officeart/2005/8/layout/vList5"/>
    <dgm:cxn modelId="{E2208832-46F1-FB4D-B0C3-68863BC28C0A}" srcId="{05113278-0830-C941-9861-115D9D23C9EA}" destId="{C56D4268-04B0-EA40-A0E5-16ED52F304DE}" srcOrd="0" destOrd="0" parTransId="{B97363CD-4BAA-0047-B4EE-9970D9412265}" sibTransId="{FFFA8E90-DA5A-D445-9631-FC9FD6FA9AFC}"/>
    <dgm:cxn modelId="{25BBEA33-1796-D546-8410-36C3FD961330}" srcId="{7E7C02A4-CE09-0F4E-AE6F-9DACDDFC3760}" destId="{479FBD56-5D57-E148-A833-850B466FA6B4}" srcOrd="1" destOrd="0" parTransId="{FE52E250-C297-E34A-9261-27B8F08EDCD6}" sibTransId="{12F012AD-EAFC-2446-8217-51BD701681A5}"/>
    <dgm:cxn modelId="{8EEC913E-2EE7-DB49-BB80-8921867D06A9}" type="presOf" srcId="{479FBD56-5D57-E148-A833-850B466FA6B4}" destId="{95E065D8-62A8-A64F-8B6F-E07B97B8C827}" srcOrd="0" destOrd="0" presId="urn:microsoft.com/office/officeart/2005/8/layout/vList5"/>
    <dgm:cxn modelId="{AA53963F-F8BF-734B-9E3A-F45150248F8B}" srcId="{43B940E7-2E59-DC40-8F38-B10EA79EBA45}" destId="{A86E6D26-B76A-8748-B33E-8D0D9BAB63B1}" srcOrd="0" destOrd="0" parTransId="{62443342-8422-2C4C-B2F4-146FFE407910}" sibTransId="{CE1917A0-71FF-5C46-BD3D-AFD49A1A8585}"/>
    <dgm:cxn modelId="{F7DF4943-7FBE-7E44-B5A0-82E924B23C56}" srcId="{7E7C02A4-CE09-0F4E-AE6F-9DACDDFC3760}" destId="{40963364-E4AE-C64F-BB19-1CEA17F33AA1}" srcOrd="2" destOrd="0" parTransId="{5E7C984A-F32E-1B46-9B8F-D20488DF3978}" sibTransId="{99E709A4-B6EF-9D43-AB56-CE0333BDE8A7}"/>
    <dgm:cxn modelId="{DE07CE47-174B-4842-9237-106EC351306D}" type="presOf" srcId="{43B940E7-2E59-DC40-8F38-B10EA79EBA45}" destId="{54D4C44E-B116-1749-B7F1-419D64BDF6CC}" srcOrd="0" destOrd="0" presId="urn:microsoft.com/office/officeart/2005/8/layout/vList5"/>
    <dgm:cxn modelId="{0B63DF48-1F71-1745-A0AC-20A5007C9543}" srcId="{7E7C02A4-CE09-0F4E-AE6F-9DACDDFC3760}" destId="{D4E06C85-FB94-9349-8D63-C6B4378481A8}" srcOrd="4" destOrd="0" parTransId="{4DAA05A2-8DDB-B547-B209-DC925D9F2187}" sibTransId="{B0DB185A-1445-B041-90AD-A60B5C217490}"/>
    <dgm:cxn modelId="{34341650-E74D-A54E-9A16-A88114FD382E}" type="presOf" srcId="{C56D4268-04B0-EA40-A0E5-16ED52F304DE}" destId="{895BA78C-0F77-2A4F-A21F-81499A2263F5}" srcOrd="0" destOrd="0" presId="urn:microsoft.com/office/officeart/2005/8/layout/vList5"/>
    <dgm:cxn modelId="{2F635B5C-D4DE-7144-947A-1166E2E38920}" srcId="{3BE76AF1-2DE3-4648-8C6D-C3C9BB901AB4}" destId="{317B7655-6810-D64D-A639-C0AA84DB7767}" srcOrd="0" destOrd="0" parTransId="{962AB40A-551D-794F-B2C9-FB7DD8DD4F10}" sibTransId="{BBC74465-D0C8-5D45-98CF-CCAA135E486A}"/>
    <dgm:cxn modelId="{B8974660-A9E0-8A4D-A52B-03D83A405037}" type="presOf" srcId="{40963364-E4AE-C64F-BB19-1CEA17F33AA1}" destId="{2276A806-5000-9743-8473-B4E3D55C5DA7}" srcOrd="0" destOrd="0" presId="urn:microsoft.com/office/officeart/2005/8/layout/vList5"/>
    <dgm:cxn modelId="{6201AF61-3751-974A-BA09-5F13772E33D4}" type="presOf" srcId="{D919707E-150B-D04B-9E60-71D6BE80D23C}" destId="{B3C3784A-B0A8-6B47-8B0E-9E222B023028}" srcOrd="0" destOrd="0" presId="urn:microsoft.com/office/officeart/2005/8/layout/vList5"/>
    <dgm:cxn modelId="{1C7C5068-3FFC-AC48-867C-D2D9766C7CEE}" type="presOf" srcId="{05113278-0830-C941-9861-115D9D23C9EA}" destId="{9E3057D2-37FA-2142-BE5D-2440F74CD412}" srcOrd="0" destOrd="0" presId="urn:microsoft.com/office/officeart/2005/8/layout/vList5"/>
    <dgm:cxn modelId="{88881C79-0E8E-5741-9CBC-E34BCC5799E1}" srcId="{40963364-E4AE-C64F-BB19-1CEA17F33AA1}" destId="{D919707E-150B-D04B-9E60-71D6BE80D23C}" srcOrd="0" destOrd="0" parTransId="{C33EE8C0-B355-AF49-B47E-DA853D5FC285}" sibTransId="{71089C87-49DB-B94C-AFCB-F3D8B4D801A3}"/>
    <dgm:cxn modelId="{ED862779-6BCD-C340-BE4F-D18151169C72}" srcId="{7E7C02A4-CE09-0F4E-AE6F-9DACDDFC3760}" destId="{05113278-0830-C941-9861-115D9D23C9EA}" srcOrd="0" destOrd="0" parTransId="{A2EEA867-9B41-054F-B4B7-B47333C65B42}" sibTransId="{FBACB320-EC69-BF43-A73F-91DCD4F21C4C}"/>
    <dgm:cxn modelId="{E93BD47D-9168-AA48-90B9-4F5F8CB6AE7A}" type="presOf" srcId="{E9C27E07-68F3-4C4D-8709-ADDF261910DE}" destId="{5517F9A9-8EC3-0C46-853C-8A57F219030B}" srcOrd="0" destOrd="0" presId="urn:microsoft.com/office/officeart/2005/8/layout/vList5"/>
    <dgm:cxn modelId="{51FE5689-D2FC-374E-9290-FE9800EFE9F3}" type="presOf" srcId="{FE6850E4-C78A-3746-ADF3-EE7A0B205EAC}" destId="{CB7123F4-DFC1-AD4E-A205-B54C4B54AE0E}" srcOrd="0" destOrd="0" presId="urn:microsoft.com/office/officeart/2005/8/layout/vList5"/>
    <dgm:cxn modelId="{5F1D2497-A3FC-E740-A867-CB1074159542}" type="presOf" srcId="{570CCA88-D2F1-1D4E-85E5-FD2DB6A12A31}" destId="{C248435E-F5D2-6748-8CCC-3BC2E688A71F}" srcOrd="0" destOrd="0" presId="urn:microsoft.com/office/officeart/2005/8/layout/vList5"/>
    <dgm:cxn modelId="{79CFF39B-0E5C-A543-B054-952B67909CD7}" type="presOf" srcId="{D4E06C85-FB94-9349-8D63-C6B4378481A8}" destId="{375AEA81-DE0E-A84F-B7E8-D96B74E4EC4D}" srcOrd="0" destOrd="0" presId="urn:microsoft.com/office/officeart/2005/8/layout/vList5"/>
    <dgm:cxn modelId="{72300DC1-9D40-E149-943C-3FFFC253FC4F}" type="presOf" srcId="{317B7655-6810-D64D-A639-C0AA84DB7767}" destId="{A8DFE72E-D92D-854C-96B6-663C2A3D2AB2}" srcOrd="0" destOrd="0" presId="urn:microsoft.com/office/officeart/2005/8/layout/vList5"/>
    <dgm:cxn modelId="{E3FD9DD5-34F5-0748-9F84-C730B309B67A}" srcId="{7E7C02A4-CE09-0F4E-AE6F-9DACDDFC3760}" destId="{72CA1D5F-C3FF-2B41-A9ED-98AA69A9D243}" srcOrd="5" destOrd="0" parTransId="{EA1CD851-AF8C-544D-A0CE-CD69FE65005F}" sibTransId="{03E03B59-77B4-EA42-BD43-053D44F1C580}"/>
    <dgm:cxn modelId="{46C741DE-1584-514C-9677-C4D48B21BA5F}" srcId="{FE6850E4-C78A-3746-ADF3-EE7A0B205EAC}" destId="{BC5FD16A-E901-F64C-8093-B9365FD36ADE}" srcOrd="0" destOrd="0" parTransId="{80563BDD-ACE1-6548-A7CF-D4EB1059F45C}" sibTransId="{46270BB4-813C-184D-A9FF-7D28F4618242}"/>
    <dgm:cxn modelId="{C9C016E8-4B03-C849-A0A6-06478B0264C4}" srcId="{7E7C02A4-CE09-0F4E-AE6F-9DACDDFC3760}" destId="{FE6850E4-C78A-3746-ADF3-EE7A0B205EAC}" srcOrd="6" destOrd="0" parTransId="{715F104C-8C7B-094C-A55D-B351C0747D12}" sibTransId="{7109219D-AC2C-F644-8F24-0DCAD5382056}"/>
    <dgm:cxn modelId="{EE57DDEF-A97C-F04A-BFA5-5B15E3AFE5E1}" srcId="{72CA1D5F-C3FF-2B41-A9ED-98AA69A9D243}" destId="{E9C27E07-68F3-4C4D-8709-ADDF261910DE}" srcOrd="0" destOrd="0" parTransId="{D9DC4ADB-D202-6046-B887-59ED56AEF875}" sibTransId="{372DAE78-175F-A24F-9D3B-344007A63E98}"/>
    <dgm:cxn modelId="{6F013EF4-994E-0E46-AB22-1CEBD2AFD8F4}" srcId="{7E7C02A4-CE09-0F4E-AE6F-9DACDDFC3760}" destId="{43B940E7-2E59-DC40-8F38-B10EA79EBA45}" srcOrd="7" destOrd="0" parTransId="{5F040631-270E-C34E-A747-A2B183452625}" sibTransId="{79796CE4-0FC6-AB49-AC49-50178E223638}"/>
    <dgm:cxn modelId="{F07072F7-753C-8945-9F4C-243239B4B57A}" type="presOf" srcId="{3BE76AF1-2DE3-4648-8C6D-C3C9BB901AB4}" destId="{57CA781F-A2CA-F54F-87DB-762C91B1DFD6}" srcOrd="0" destOrd="0" presId="urn:microsoft.com/office/officeart/2005/8/layout/vList5"/>
    <dgm:cxn modelId="{23262FFB-881D-6448-922B-100510FD39B4}" type="presOf" srcId="{A86E6D26-B76A-8748-B33E-8D0D9BAB63B1}" destId="{096DE7D7-EA93-5B4A-96D2-6C50DFBFD573}" srcOrd="0" destOrd="0" presId="urn:microsoft.com/office/officeart/2005/8/layout/vList5"/>
    <dgm:cxn modelId="{21A3927D-5B74-F847-8164-23B4AB4EB1CA}" type="presParOf" srcId="{8ED8E643-57FC-B245-82B1-B5AEF2E429AE}" destId="{05777953-6CD0-EA4B-8087-9914A58602F5}" srcOrd="0" destOrd="0" presId="urn:microsoft.com/office/officeart/2005/8/layout/vList5"/>
    <dgm:cxn modelId="{F21A3CB1-1096-4943-8715-5B27444E1CE6}" type="presParOf" srcId="{05777953-6CD0-EA4B-8087-9914A58602F5}" destId="{9E3057D2-37FA-2142-BE5D-2440F74CD412}" srcOrd="0" destOrd="0" presId="urn:microsoft.com/office/officeart/2005/8/layout/vList5"/>
    <dgm:cxn modelId="{B799625F-C15D-904C-992C-B04A1AE60808}" type="presParOf" srcId="{05777953-6CD0-EA4B-8087-9914A58602F5}" destId="{895BA78C-0F77-2A4F-A21F-81499A2263F5}" srcOrd="1" destOrd="0" presId="urn:microsoft.com/office/officeart/2005/8/layout/vList5"/>
    <dgm:cxn modelId="{C9D2298F-0397-2548-84F8-F4ED88414164}" type="presParOf" srcId="{8ED8E643-57FC-B245-82B1-B5AEF2E429AE}" destId="{A8F4DDA5-87D9-E94D-80B8-4196C27FEBD8}" srcOrd="1" destOrd="0" presId="urn:microsoft.com/office/officeart/2005/8/layout/vList5"/>
    <dgm:cxn modelId="{E7A2E096-90AD-2444-8F07-00FD0180AE48}" type="presParOf" srcId="{8ED8E643-57FC-B245-82B1-B5AEF2E429AE}" destId="{43376617-B1EE-2249-9272-91BAC1CAB509}" srcOrd="2" destOrd="0" presId="urn:microsoft.com/office/officeart/2005/8/layout/vList5"/>
    <dgm:cxn modelId="{DF5506D1-76F8-FA4B-AFB6-EF7465080E99}" type="presParOf" srcId="{43376617-B1EE-2249-9272-91BAC1CAB509}" destId="{95E065D8-62A8-A64F-8B6F-E07B97B8C827}" srcOrd="0" destOrd="0" presId="urn:microsoft.com/office/officeart/2005/8/layout/vList5"/>
    <dgm:cxn modelId="{01531673-C3DC-5744-8DF2-2F9CA725DB2D}" type="presParOf" srcId="{43376617-B1EE-2249-9272-91BAC1CAB509}" destId="{C248435E-F5D2-6748-8CCC-3BC2E688A71F}" srcOrd="1" destOrd="0" presId="urn:microsoft.com/office/officeart/2005/8/layout/vList5"/>
    <dgm:cxn modelId="{47071ECE-A8DC-1E4C-A37F-1B66BAC3918F}" type="presParOf" srcId="{8ED8E643-57FC-B245-82B1-B5AEF2E429AE}" destId="{309DE61E-3225-824B-86DB-2B91E342AED4}" srcOrd="3" destOrd="0" presId="urn:microsoft.com/office/officeart/2005/8/layout/vList5"/>
    <dgm:cxn modelId="{9F24B86B-FE9B-BE4F-9A90-C4AAA87250A5}" type="presParOf" srcId="{8ED8E643-57FC-B245-82B1-B5AEF2E429AE}" destId="{83092F75-9648-614C-B83E-4915AD3A95B4}" srcOrd="4" destOrd="0" presId="urn:microsoft.com/office/officeart/2005/8/layout/vList5"/>
    <dgm:cxn modelId="{32946A32-1ACA-9041-A69B-41EB98E1C8CA}" type="presParOf" srcId="{83092F75-9648-614C-B83E-4915AD3A95B4}" destId="{2276A806-5000-9743-8473-B4E3D55C5DA7}" srcOrd="0" destOrd="0" presId="urn:microsoft.com/office/officeart/2005/8/layout/vList5"/>
    <dgm:cxn modelId="{311B002D-33F8-4C4C-9521-12B83D5B673B}" type="presParOf" srcId="{83092F75-9648-614C-B83E-4915AD3A95B4}" destId="{B3C3784A-B0A8-6B47-8B0E-9E222B023028}" srcOrd="1" destOrd="0" presId="urn:microsoft.com/office/officeart/2005/8/layout/vList5"/>
    <dgm:cxn modelId="{E59A1F28-82D5-C34C-9460-C091E8131DAD}" type="presParOf" srcId="{8ED8E643-57FC-B245-82B1-B5AEF2E429AE}" destId="{7F2F6C7B-90A7-264B-B260-4677EEC84B1A}" srcOrd="5" destOrd="0" presId="urn:microsoft.com/office/officeart/2005/8/layout/vList5"/>
    <dgm:cxn modelId="{2ED7E903-C43E-D24F-BE95-37D827F5B689}" type="presParOf" srcId="{8ED8E643-57FC-B245-82B1-B5AEF2E429AE}" destId="{64D8637E-8513-B94D-B081-24851973FB5C}" srcOrd="6" destOrd="0" presId="urn:microsoft.com/office/officeart/2005/8/layout/vList5"/>
    <dgm:cxn modelId="{E10708D7-96A8-2140-AA6C-FE7F238EF596}" type="presParOf" srcId="{64D8637E-8513-B94D-B081-24851973FB5C}" destId="{57CA781F-A2CA-F54F-87DB-762C91B1DFD6}" srcOrd="0" destOrd="0" presId="urn:microsoft.com/office/officeart/2005/8/layout/vList5"/>
    <dgm:cxn modelId="{85395385-0198-8E4A-B621-59132627D83C}" type="presParOf" srcId="{64D8637E-8513-B94D-B081-24851973FB5C}" destId="{A8DFE72E-D92D-854C-96B6-663C2A3D2AB2}" srcOrd="1" destOrd="0" presId="urn:microsoft.com/office/officeart/2005/8/layout/vList5"/>
    <dgm:cxn modelId="{EFBBCBF9-7D23-334D-88CE-6E7BDA22BE8C}" type="presParOf" srcId="{8ED8E643-57FC-B245-82B1-B5AEF2E429AE}" destId="{26BEE0CA-EB97-B547-9C9A-B7CE92ECC6DA}" srcOrd="7" destOrd="0" presId="urn:microsoft.com/office/officeart/2005/8/layout/vList5"/>
    <dgm:cxn modelId="{04D0F806-9E04-A94E-A3C3-FB16738ABC3D}" type="presParOf" srcId="{8ED8E643-57FC-B245-82B1-B5AEF2E429AE}" destId="{8941AF94-EAD9-DC47-976E-683937590CAF}" srcOrd="8" destOrd="0" presId="urn:microsoft.com/office/officeart/2005/8/layout/vList5"/>
    <dgm:cxn modelId="{75C2DBC9-7568-B643-94A9-92AE74A8CE08}" type="presParOf" srcId="{8941AF94-EAD9-DC47-976E-683937590CAF}" destId="{375AEA81-DE0E-A84F-B7E8-D96B74E4EC4D}" srcOrd="0" destOrd="0" presId="urn:microsoft.com/office/officeart/2005/8/layout/vList5"/>
    <dgm:cxn modelId="{167DB276-594D-9441-835F-3A82C5339DA8}" type="presParOf" srcId="{8941AF94-EAD9-DC47-976E-683937590CAF}" destId="{827AC7A0-B91E-814B-9ACF-4ED01BD0516C}" srcOrd="1" destOrd="0" presId="urn:microsoft.com/office/officeart/2005/8/layout/vList5"/>
    <dgm:cxn modelId="{86D36DB3-EFB0-9C43-9E02-82B0C1D0A95D}" type="presParOf" srcId="{8ED8E643-57FC-B245-82B1-B5AEF2E429AE}" destId="{9029EFC2-5B29-7F41-ACE5-D14FE564C9FF}" srcOrd="9" destOrd="0" presId="urn:microsoft.com/office/officeart/2005/8/layout/vList5"/>
    <dgm:cxn modelId="{F980E24F-E5D7-9142-B091-3AB5F2D22365}" type="presParOf" srcId="{8ED8E643-57FC-B245-82B1-B5AEF2E429AE}" destId="{D8566DFC-EE37-6346-8E3D-B1279A1404BF}" srcOrd="10" destOrd="0" presId="urn:microsoft.com/office/officeart/2005/8/layout/vList5"/>
    <dgm:cxn modelId="{EF6D685F-8027-B640-BD9C-2EBD65F82278}" type="presParOf" srcId="{D8566DFC-EE37-6346-8E3D-B1279A1404BF}" destId="{85235158-6E59-4640-B1AF-42FD61B3425F}" srcOrd="0" destOrd="0" presId="urn:microsoft.com/office/officeart/2005/8/layout/vList5"/>
    <dgm:cxn modelId="{FCED5C7D-EB1F-644D-B8F2-A82EE266A3FF}" type="presParOf" srcId="{D8566DFC-EE37-6346-8E3D-B1279A1404BF}" destId="{5517F9A9-8EC3-0C46-853C-8A57F219030B}" srcOrd="1" destOrd="0" presId="urn:microsoft.com/office/officeart/2005/8/layout/vList5"/>
    <dgm:cxn modelId="{86BC27ED-7AE9-384B-9862-0EE316E63783}" type="presParOf" srcId="{8ED8E643-57FC-B245-82B1-B5AEF2E429AE}" destId="{1D1CEA30-1CAD-5848-BA7D-F872EF88733B}" srcOrd="11" destOrd="0" presId="urn:microsoft.com/office/officeart/2005/8/layout/vList5"/>
    <dgm:cxn modelId="{CA3B3EB3-8199-B140-B344-CD77018530D7}" type="presParOf" srcId="{8ED8E643-57FC-B245-82B1-B5AEF2E429AE}" destId="{40F4236B-A4FA-434E-9844-E0CA56EFD3FF}" srcOrd="12" destOrd="0" presId="urn:microsoft.com/office/officeart/2005/8/layout/vList5"/>
    <dgm:cxn modelId="{3125C4F9-D261-D648-87F5-D71057A30EF1}" type="presParOf" srcId="{40F4236B-A4FA-434E-9844-E0CA56EFD3FF}" destId="{CB7123F4-DFC1-AD4E-A205-B54C4B54AE0E}" srcOrd="0" destOrd="0" presId="urn:microsoft.com/office/officeart/2005/8/layout/vList5"/>
    <dgm:cxn modelId="{395CD5A5-074F-AA4F-A0BC-50DDD8098A20}" type="presParOf" srcId="{40F4236B-A4FA-434E-9844-E0CA56EFD3FF}" destId="{ACC3D960-3562-5D43-A968-56CE36E634CB}" srcOrd="1" destOrd="0" presId="urn:microsoft.com/office/officeart/2005/8/layout/vList5"/>
    <dgm:cxn modelId="{2A138664-F391-1749-8FE2-02F348CCB1D8}" type="presParOf" srcId="{8ED8E643-57FC-B245-82B1-B5AEF2E429AE}" destId="{4A17B934-6D84-294C-8B3D-C613C996306E}" srcOrd="13" destOrd="0" presId="urn:microsoft.com/office/officeart/2005/8/layout/vList5"/>
    <dgm:cxn modelId="{66462D5D-2B76-9744-B40B-A72703911185}" type="presParOf" srcId="{8ED8E643-57FC-B245-82B1-B5AEF2E429AE}" destId="{CB2F0044-F896-E340-AFA1-448B16398587}" srcOrd="14" destOrd="0" presId="urn:microsoft.com/office/officeart/2005/8/layout/vList5"/>
    <dgm:cxn modelId="{53A74651-BBDF-E143-B7B3-A2DFC5EA7BA5}" type="presParOf" srcId="{CB2F0044-F896-E340-AFA1-448B16398587}" destId="{54D4C44E-B116-1749-B7F1-419D64BDF6CC}" srcOrd="0" destOrd="0" presId="urn:microsoft.com/office/officeart/2005/8/layout/vList5"/>
    <dgm:cxn modelId="{96E1C05C-9B1D-0A47-8FCD-20B6EFE11C1B}" type="presParOf" srcId="{CB2F0044-F896-E340-AFA1-448B16398587}" destId="{096DE7D7-EA93-5B4A-96D2-6C50DFBFD5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BA78C-0F77-2A4F-A21F-81499A2263F5}">
      <dsp:nvSpPr>
        <dsp:cNvPr id="0" name=""/>
        <dsp:cNvSpPr/>
      </dsp:nvSpPr>
      <dsp:spPr>
        <a:xfrm rot="5400000">
          <a:off x="7538297" y="-3361865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Common Attack Pattern Enumeration and Classification</a:t>
          </a:r>
        </a:p>
      </dsp:txBody>
      <dsp:txXfrm rot="-5400000">
        <a:off x="4116776" y="82876"/>
        <a:ext cx="7295492" cy="429229"/>
      </dsp:txXfrm>
    </dsp:sp>
    <dsp:sp modelId="{9E3057D2-37FA-2142-BE5D-2440F74CD412}">
      <dsp:nvSpPr>
        <dsp:cNvPr id="0" name=""/>
        <dsp:cNvSpPr/>
      </dsp:nvSpPr>
      <dsp:spPr>
        <a:xfrm>
          <a:off x="0" y="196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CAPEC</a:t>
          </a:r>
        </a:p>
      </dsp:txBody>
      <dsp:txXfrm>
        <a:off x="29025" y="29221"/>
        <a:ext cx="4058725" cy="536536"/>
      </dsp:txXfrm>
    </dsp:sp>
    <dsp:sp modelId="{C248435E-F5D2-6748-8CCC-3BC2E688A71F}">
      <dsp:nvSpPr>
        <dsp:cNvPr id="0" name=""/>
        <dsp:cNvSpPr/>
      </dsp:nvSpPr>
      <dsp:spPr>
        <a:xfrm rot="5400000">
          <a:off x="7538297" y="-2737549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Cyber Observable eXpression</a:t>
          </a:r>
        </a:p>
      </dsp:txBody>
      <dsp:txXfrm rot="-5400000">
        <a:off x="4116776" y="707192"/>
        <a:ext cx="7295492" cy="429229"/>
      </dsp:txXfrm>
    </dsp:sp>
    <dsp:sp modelId="{95E065D8-62A8-A64F-8B6F-E07B97B8C827}">
      <dsp:nvSpPr>
        <dsp:cNvPr id="0" name=""/>
        <dsp:cNvSpPr/>
      </dsp:nvSpPr>
      <dsp:spPr>
        <a:xfrm>
          <a:off x="0" y="624512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CybOX</a:t>
          </a:r>
        </a:p>
      </dsp:txBody>
      <dsp:txXfrm>
        <a:off x="29025" y="653537"/>
        <a:ext cx="4058725" cy="536536"/>
      </dsp:txXfrm>
    </dsp:sp>
    <dsp:sp modelId="{B3C3784A-B0A8-6B47-8B0E-9E222B023028}">
      <dsp:nvSpPr>
        <dsp:cNvPr id="0" name=""/>
        <dsp:cNvSpPr/>
      </dsp:nvSpPr>
      <dsp:spPr>
        <a:xfrm rot="5400000">
          <a:off x="7538297" y="-2113234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Incident Object Description Exchange Format</a:t>
          </a:r>
        </a:p>
      </dsp:txBody>
      <dsp:txXfrm rot="-5400000">
        <a:off x="4116776" y="1331507"/>
        <a:ext cx="7295492" cy="429229"/>
      </dsp:txXfrm>
    </dsp:sp>
    <dsp:sp modelId="{2276A806-5000-9743-8473-B4E3D55C5DA7}">
      <dsp:nvSpPr>
        <dsp:cNvPr id="0" name=""/>
        <dsp:cNvSpPr/>
      </dsp:nvSpPr>
      <dsp:spPr>
        <a:xfrm>
          <a:off x="0" y="1248828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IODEF (RFC5070)</a:t>
          </a:r>
        </a:p>
      </dsp:txBody>
      <dsp:txXfrm>
        <a:off x="29025" y="1277853"/>
        <a:ext cx="4058725" cy="536536"/>
      </dsp:txXfrm>
    </dsp:sp>
    <dsp:sp modelId="{A8DFE72E-D92D-854C-96B6-663C2A3D2AB2}">
      <dsp:nvSpPr>
        <dsp:cNvPr id="0" name=""/>
        <dsp:cNvSpPr/>
      </dsp:nvSpPr>
      <dsp:spPr>
        <a:xfrm rot="5400000">
          <a:off x="7538297" y="-1488918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Malware Attribute Enumeration and Characterization</a:t>
          </a:r>
        </a:p>
      </dsp:txBody>
      <dsp:txXfrm rot="-5400000">
        <a:off x="4116776" y="1955823"/>
        <a:ext cx="7295492" cy="429229"/>
      </dsp:txXfrm>
    </dsp:sp>
    <dsp:sp modelId="{57CA781F-A2CA-F54F-87DB-762C91B1DFD6}">
      <dsp:nvSpPr>
        <dsp:cNvPr id="0" name=""/>
        <dsp:cNvSpPr/>
      </dsp:nvSpPr>
      <dsp:spPr>
        <a:xfrm>
          <a:off x="0" y="1873144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MAEC</a:t>
          </a:r>
        </a:p>
      </dsp:txBody>
      <dsp:txXfrm>
        <a:off x="29025" y="1902169"/>
        <a:ext cx="4058725" cy="536536"/>
      </dsp:txXfrm>
    </dsp:sp>
    <dsp:sp modelId="{827AC7A0-B91E-814B-9ACF-4ED01BD0516C}">
      <dsp:nvSpPr>
        <dsp:cNvPr id="0" name=""/>
        <dsp:cNvSpPr/>
      </dsp:nvSpPr>
      <dsp:spPr>
        <a:xfrm rot="5400000">
          <a:off x="7538297" y="-864602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OASIS Open Command and Control</a:t>
          </a:r>
        </a:p>
      </dsp:txBody>
      <dsp:txXfrm rot="-5400000">
        <a:off x="4116776" y="2580139"/>
        <a:ext cx="7295492" cy="429229"/>
      </dsp:txXfrm>
    </dsp:sp>
    <dsp:sp modelId="{375AEA81-DE0E-A84F-B7E8-D96B74E4EC4D}">
      <dsp:nvSpPr>
        <dsp:cNvPr id="0" name=""/>
        <dsp:cNvSpPr/>
      </dsp:nvSpPr>
      <dsp:spPr>
        <a:xfrm>
          <a:off x="0" y="2497460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OpenC2</a:t>
          </a:r>
        </a:p>
      </dsp:txBody>
      <dsp:txXfrm>
        <a:off x="29025" y="2526485"/>
        <a:ext cx="4058725" cy="536536"/>
      </dsp:txXfrm>
    </dsp:sp>
    <dsp:sp modelId="{5517F9A9-8EC3-0C46-853C-8A57F219030B}">
      <dsp:nvSpPr>
        <dsp:cNvPr id="0" name=""/>
        <dsp:cNvSpPr/>
      </dsp:nvSpPr>
      <dsp:spPr>
        <a:xfrm rot="5400000">
          <a:off x="7538297" y="-240286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Structured Threat Information eXpression (STIX) language</a:t>
          </a:r>
        </a:p>
      </dsp:txBody>
      <dsp:txXfrm rot="-5400000">
        <a:off x="4116776" y="3204455"/>
        <a:ext cx="7295492" cy="429229"/>
      </dsp:txXfrm>
    </dsp:sp>
    <dsp:sp modelId="{85235158-6E59-4640-B1AF-42FD61B3425F}">
      <dsp:nvSpPr>
        <dsp:cNvPr id="0" name=""/>
        <dsp:cNvSpPr/>
      </dsp:nvSpPr>
      <dsp:spPr>
        <a:xfrm>
          <a:off x="0" y="3121776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STIX 2.0</a:t>
          </a:r>
        </a:p>
      </dsp:txBody>
      <dsp:txXfrm>
        <a:off x="29025" y="3150801"/>
        <a:ext cx="4058725" cy="536536"/>
      </dsp:txXfrm>
    </dsp:sp>
    <dsp:sp modelId="{ACC3D960-3562-5D43-A968-56CE36E634CB}">
      <dsp:nvSpPr>
        <dsp:cNvPr id="0" name=""/>
        <dsp:cNvSpPr/>
      </dsp:nvSpPr>
      <dsp:spPr>
        <a:xfrm rot="5400000">
          <a:off x="7538297" y="384029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Trusted Automated eXchange of Indicator Information</a:t>
          </a:r>
        </a:p>
      </dsp:txBody>
      <dsp:txXfrm rot="-5400000">
        <a:off x="4116776" y="3828770"/>
        <a:ext cx="7295492" cy="429229"/>
      </dsp:txXfrm>
    </dsp:sp>
    <dsp:sp modelId="{CB7123F4-DFC1-AD4E-A205-B54C4B54AE0E}">
      <dsp:nvSpPr>
        <dsp:cNvPr id="0" name=""/>
        <dsp:cNvSpPr/>
      </dsp:nvSpPr>
      <dsp:spPr>
        <a:xfrm>
          <a:off x="0" y="3746092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TAXII</a:t>
          </a:r>
        </a:p>
      </dsp:txBody>
      <dsp:txXfrm>
        <a:off x="29025" y="3775117"/>
        <a:ext cx="4058725" cy="536536"/>
      </dsp:txXfrm>
    </dsp:sp>
    <dsp:sp modelId="{096DE7D7-EA93-5B4A-96D2-6C50DFBFD573}">
      <dsp:nvSpPr>
        <dsp:cNvPr id="0" name=""/>
        <dsp:cNvSpPr/>
      </dsp:nvSpPr>
      <dsp:spPr>
        <a:xfrm rot="5400000">
          <a:off x="7538297" y="1008345"/>
          <a:ext cx="475669" cy="7318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Vocabulary for Event Recording and Incident Sharingn</a:t>
          </a:r>
        </a:p>
      </dsp:txBody>
      <dsp:txXfrm rot="-5400000">
        <a:off x="4116776" y="4453086"/>
        <a:ext cx="7295492" cy="429229"/>
      </dsp:txXfrm>
    </dsp:sp>
    <dsp:sp modelId="{54D4C44E-B116-1749-B7F1-419D64BDF6CC}">
      <dsp:nvSpPr>
        <dsp:cNvPr id="0" name=""/>
        <dsp:cNvSpPr/>
      </dsp:nvSpPr>
      <dsp:spPr>
        <a:xfrm>
          <a:off x="0" y="4370408"/>
          <a:ext cx="4116775" cy="594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VERIS</a:t>
          </a:r>
        </a:p>
      </dsp:txBody>
      <dsp:txXfrm>
        <a:off x="29025" y="4399433"/>
        <a:ext cx="4058725" cy="536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A1C7-7CD7-4EC5-8D40-711AE8DBB737}" type="datetimeFigureOut">
              <a:rPr lang="en-US" smtClean="0"/>
              <a:pPr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8F5AD-AB3A-49D9-BCF1-11AE5EFBE2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9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0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57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1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9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33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99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0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3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7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Privacy and Information</a:t>
            </a:r>
            <a:r>
              <a:rPr lang="en-US" baseline="0" dirty="0"/>
              <a:t> Hiding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8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0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31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F5AD-AB3A-49D9-BCF1-11AE5EFBE28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3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39288" y="5948637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412" y="5948637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0606" y="5948637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7683" y="831272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1095669" y="471678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776212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4455" y="6614160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1868" y="661416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221" y="6719451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4578" y="6668595"/>
            <a:ext cx="1038871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59404" y="1025236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7313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454966" y="6708753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4877" y="8318269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0165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6566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2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4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7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29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455613" y="301884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5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2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2"/>
            <a:ext cx="5488498" cy="3020519"/>
          </a:xfrm>
        </p:spPr>
        <p:txBody>
          <a:bodyPr vert="horz" lIns="82292" tIns="45719" rIns="82292" bIns="45719" rtlCol="0" anchor="ctr" anchorCtr="0">
            <a:noAutofit/>
          </a:bodyPr>
          <a:lstStyle>
            <a:lvl1pPr marL="0" indent="0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5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1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1254412112"/>
      </p:ext>
    </p:extLst>
  </p:cSld>
  <p:clrMapOvr>
    <a:masterClrMapping/>
  </p:clrMapOvr>
  <p:transition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7" y="4279394"/>
            <a:ext cx="6244863" cy="384175"/>
          </a:xfrm>
        </p:spPr>
        <p:txBody>
          <a:bodyPr vert="horz" lIns="91436" tIns="45719" rIns="91436" bIns="45719" rtlCol="0">
            <a:noAutofit/>
          </a:bodyPr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7" y="3282697"/>
            <a:ext cx="6281773" cy="1022351"/>
          </a:xfrm>
        </p:spPr>
        <p:txBody>
          <a:bodyPr vert="horz" lIns="82292" tIns="45719" rIns="82292" bIns="45719" rtlCol="0" anchor="b" anchorCtr="0">
            <a:noAutofit/>
          </a:bodyPr>
          <a:lstStyle>
            <a:lvl1pPr marL="0" indent="0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5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5" y="1917700"/>
            <a:ext cx="3567771" cy="2889251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455614" y="301884"/>
            <a:ext cx="921133" cy="491083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07886"/>
      </p:ext>
    </p:extLst>
  </p:cSld>
  <p:clrMapOvr>
    <a:masterClrMapping/>
  </p:clrMapOvr>
  <p:transition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29" y="6141722"/>
            <a:ext cx="12205754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2430699" y="-3578088"/>
            <a:ext cx="2305719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6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351371" y="-645216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7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5" y="834887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3"/>
            <a:ext cx="11670464" cy="4372131"/>
          </a:xfrm>
        </p:spPr>
        <p:txBody>
          <a:bodyPr anchor="b" anchorCtr="0"/>
          <a:lstStyle>
            <a:lvl1pPr marL="228591" indent="-228591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4776" y="5358903"/>
            <a:ext cx="11429936" cy="614363"/>
          </a:xfrm>
        </p:spPr>
        <p:txBody>
          <a:bodyPr vert="horz" lIns="91436" tIns="45719" rIns="91436" bIns="45719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6019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21843" y="4794353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9"/>
            <a:ext cx="6763665" cy="838200"/>
          </a:xfrm>
        </p:spPr>
        <p:txBody>
          <a:bodyPr anchor="ctr"/>
          <a:lstStyle>
            <a:lvl1pPr>
              <a:defRPr sz="27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052520"/>
      </p:ext>
    </p:extLst>
  </p:cSld>
  <p:clrMapOvr>
    <a:masterClrMapping/>
  </p:clrMapOvr>
  <p:transition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8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8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972954"/>
      </p:ext>
    </p:extLst>
  </p:cSld>
  <p:clrMapOvr>
    <a:masterClrMapping/>
  </p:clrMapOvr>
  <p:transition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4"/>
            <a:ext cx="5798380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755979"/>
      </p:ext>
    </p:extLst>
  </p:cSld>
  <p:clrMapOvr>
    <a:masterClrMapping/>
  </p:clrMapOvr>
  <p:transition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50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4" y="311150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50"/>
            <a:ext cx="438250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4" y="311150"/>
            <a:ext cx="440152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04020" y="311151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4020" y="311151"/>
            <a:ext cx="2451002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503" y="3028951"/>
            <a:ext cx="3363339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82346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4020" y="1683660"/>
            <a:ext cx="2451002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4020" y="1676400"/>
            <a:ext cx="2451002" cy="344941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04020" y="5182962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4020" y="5182962"/>
            <a:ext cx="2451002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88881"/>
      </p:ext>
    </p:extLst>
  </p:cSld>
  <p:clrMapOvr>
    <a:masterClrMapping/>
  </p:clrMapOvr>
  <p:transition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7"/>
            <a:ext cx="11299041" cy="60753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6" y="310898"/>
            <a:ext cx="11296883" cy="6054185"/>
          </a:xfrm>
          <a:ln>
            <a:solidFill>
              <a:schemeClr val="bg2"/>
            </a:solidFill>
          </a:ln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397058"/>
      </p:ext>
    </p:extLst>
  </p:cSld>
  <p:clrMapOvr>
    <a:masterClrMapping/>
  </p:clrMapOvr>
  <p:transition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6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38810664"/>
      </p:ext>
    </p:extLst>
  </p:cSld>
  <p:clrMapOvr>
    <a:masterClrMapping/>
  </p:clrMapOvr>
  <p:transition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6929" y="1786"/>
            <a:ext cx="12205754" cy="6856215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5853968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9" rIns="91436" bIns="45719" rtlCol="0" anchor="ctr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455614" y="6096001"/>
            <a:ext cx="841815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615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301752"/>
            <a:ext cx="5497160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0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2" y="310896"/>
            <a:ext cx="5193792" cy="8412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Right</a:t>
            </a:r>
          </a:p>
        </p:txBody>
      </p:sp>
      <p:pic>
        <p:nvPicPr>
          <p:cNvPr id="10" name="Picture 9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3271516"/>
      </p:ext>
    </p:extLst>
  </p:cSld>
  <p:clrMapOvr>
    <a:masterClrMapping/>
  </p:clrMapOvr>
  <p:transition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5884495" y="5844551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125924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711015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6289285" y="5840203"/>
            <a:ext cx="164806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979429" y="5840203"/>
            <a:ext cx="107461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628611" y="5654197"/>
            <a:ext cx="39032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38000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845463" y="5525689"/>
            <a:ext cx="3903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954852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061831" y="5654197"/>
            <a:ext cx="41443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122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280612" y="5525689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497462" y="5654197"/>
            <a:ext cx="39515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85532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859365" y="3060489"/>
            <a:ext cx="2467343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defTabSz="914361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8409358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908871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792120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9548392" y="369760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867648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997133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8299524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607333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908364" y="308244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216176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523988" y="2720823"/>
            <a:ext cx="111191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26372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134184" y="308244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1565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5884495" y="5844551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6125924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711015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6289285" y="5840203"/>
            <a:ext cx="164806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79429" y="5840203"/>
            <a:ext cx="107461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628611" y="5654197"/>
            <a:ext cx="39032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738000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45463" y="5525689"/>
            <a:ext cx="3903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5954852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061831" y="5654197"/>
            <a:ext cx="41443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17122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280612" y="5525689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6497462" y="5654197"/>
            <a:ext cx="39515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4505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365" y="3060489"/>
            <a:ext cx="2467343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defTabSz="914361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8409358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908871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792120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9548392" y="369760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867648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7997133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8299524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8607333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8908364" y="308244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9216176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9523988" y="2720823"/>
            <a:ext cx="111191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9826372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10134184" y="308244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1487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633" descr="background_transparency_spectrum.png"/>
          <p:cNvPicPr>
            <a:picLocks noChangeAspect="1"/>
          </p:cNvPicPr>
          <p:nvPr userDrawn="1"/>
        </p:nvPicPr>
        <p:blipFill>
          <a:blip r:embed="rId2" cstate="print"/>
          <a:srcRect b="72108"/>
          <a:stretch>
            <a:fillRect/>
          </a:stretch>
        </p:blipFill>
        <p:spPr>
          <a:xfrm>
            <a:off x="-43" y="1"/>
            <a:ext cx="12188889" cy="1084507"/>
          </a:xfrm>
          <a:prstGeom prst="rect">
            <a:avLst/>
          </a:prstGeom>
        </p:spPr>
      </p:pic>
      <p:grpSp>
        <p:nvGrpSpPr>
          <p:cNvPr id="3" name="Group 9"/>
          <p:cNvGrpSpPr/>
          <p:nvPr userDrawn="1"/>
        </p:nvGrpSpPr>
        <p:grpSpPr>
          <a:xfrm>
            <a:off x="20" y="925451"/>
            <a:ext cx="12188824" cy="187632"/>
            <a:chOff x="0" y="925450"/>
            <a:chExt cx="12188824" cy="187632"/>
          </a:xfrm>
        </p:grpSpPr>
        <p:sp>
          <p:nvSpPr>
            <p:cNvPr id="637" name="Rectangle 636"/>
            <p:cNvSpPr/>
            <p:nvPr userDrawn="1"/>
          </p:nvSpPr>
          <p:spPr>
            <a:xfrm>
              <a:off x="0" y="925450"/>
              <a:ext cx="12188824" cy="159057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5001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4316"/>
              <a:endParaRPr lang="en-US" sz="19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1085650"/>
              <a:ext cx="12188824" cy="27432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4316"/>
              <a:endParaRPr lang="en-US" sz="19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" y="73396"/>
            <a:ext cx="12050630" cy="978725"/>
          </a:xfrm>
        </p:spPr>
        <p:txBody>
          <a:bodyPr vert="horz" lIns="45719" tIns="45716" rIns="45719" bIns="45716" rtlCol="0" anchor="ctr" anchorCtr="0">
            <a:noAutofit/>
          </a:bodyPr>
          <a:lstStyle>
            <a:lvl1pPr algn="ctr" defTabSz="9143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500" b="0" kern="1200" spc="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70956468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54" y="432000"/>
            <a:ext cx="126579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832" y="5057598"/>
            <a:ext cx="11059014" cy="384175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832" y="5377594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832" y="5697590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562" y="4281951"/>
            <a:ext cx="11067284" cy="398668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FFFFFE"/>
                </a:solidFill>
                <a:latin typeface="+mj-lt"/>
              </a:defRPr>
            </a:lvl1pPr>
            <a:lvl2pPr marL="406304" indent="0">
              <a:buNone/>
              <a:defRPr/>
            </a:lvl2pPr>
            <a:lvl3pPr marL="569768" indent="0">
              <a:buNone/>
              <a:defRPr/>
            </a:lvl3pPr>
            <a:lvl4pPr marL="688805" indent="0">
              <a:buNone/>
              <a:defRPr/>
            </a:lvl4pPr>
            <a:lvl5pPr marL="80148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539" y="3519969"/>
            <a:ext cx="1111730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25949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6" y="-3427"/>
            <a:ext cx="12197397" cy="6864857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20" y="427567"/>
            <a:ext cx="126543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562" y="4281951"/>
            <a:ext cx="11067284" cy="398668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304" indent="0">
              <a:buNone/>
              <a:defRPr/>
            </a:lvl2pPr>
            <a:lvl3pPr marL="569768" indent="0">
              <a:buNone/>
              <a:defRPr/>
            </a:lvl3pPr>
            <a:lvl4pPr marL="688805" indent="0">
              <a:buNone/>
              <a:defRPr/>
            </a:lvl4pPr>
            <a:lvl5pPr marL="80148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539" y="3519969"/>
            <a:ext cx="1111730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832" y="5057598"/>
            <a:ext cx="11059014" cy="384175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832" y="5377594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832" y="5697590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41595260"/>
      </p:ext>
    </p:extLst>
  </p:cSld>
  <p:clrMapOvr>
    <a:masterClrMapping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380" y="4279401"/>
            <a:ext cx="6244863" cy="384175"/>
          </a:xfrm>
          <a:prstGeom prst="rect">
            <a:avLst/>
          </a:prstGeom>
        </p:spPr>
        <p:txBody>
          <a:bodyPr vert="horz" lIns="91416" tIns="45709" rIns="91416" bIns="45709" rtlCol="0">
            <a:noAutofit/>
          </a:bodyPr>
          <a:lstStyle>
            <a:lvl1pPr marL="0" indent="0" algn="l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541" y="3282703"/>
            <a:ext cx="6281773" cy="1022351"/>
          </a:xfrm>
        </p:spPr>
        <p:txBody>
          <a:bodyPr lIns="82272" tIns="45709" rIns="82272" bIns="45709" rtlCol="0" anchor="b">
            <a:noAutofit/>
          </a:bodyPr>
          <a:lstStyle>
            <a:lvl1pPr marL="0" indent="0" algn="l" defTabSz="91417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5251" y="1917701"/>
            <a:ext cx="3567771" cy="2889251"/>
          </a:xfrm>
          <a:prstGeom prst="rect">
            <a:avLst/>
          </a:prstGeom>
        </p:spPr>
        <p:txBody>
          <a:bodyPr lIns="121872" tIns="60936" rIns="121872" bIns="60936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8699166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black.ai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69" y="6167697"/>
            <a:ext cx="573565" cy="353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089" y="1220545"/>
            <a:ext cx="10128084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348418" y="6323890"/>
            <a:ext cx="294044" cy="206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0" tIns="41049" rIns="82100" bIns="41049" anchor="b">
            <a:spAutoFit/>
          </a:bodyPr>
          <a:lstStyle/>
          <a:p>
            <a:pPr algn="r" defTabSz="814183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ea typeface="ＭＳ Ｐゴシック" charset="0"/>
                <a:cs typeface="CiscoSans Thin"/>
              </a:rPr>
              <a:pPr algn="r" defTabSz="814183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ea typeface="ＭＳ Ｐゴシック" charset="0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7821307" y="6322204"/>
            <a:ext cx="3543101" cy="20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00" tIns="41049" rIns="82100" bIns="41049" anchor="b">
            <a:spAutoFit/>
          </a:bodyPr>
          <a:lstStyle/>
          <a:p>
            <a:pPr defTabSz="814183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678727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2" y="1600201"/>
            <a:ext cx="349582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3" y="1600200"/>
            <a:ext cx="3457733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3" y="1600201"/>
            <a:ext cx="3510635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08" y="100584"/>
            <a:ext cx="3557016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0" y="100584"/>
            <a:ext cx="3465576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2" tIns="45707" rIns="91412" bIns="45707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2" tIns="45707" rIns="91412" bIns="45707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089" y="1220545"/>
            <a:ext cx="10128084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1622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719" y="1797051"/>
            <a:ext cx="11037201" cy="4098595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80853" marR="0" indent="-380853" algn="ctr" defTabSz="609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0931790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6" y="1797051"/>
            <a:ext cx="11124420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74505" indent="-29833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75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7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501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014" indent="-22428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819237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6" y="1797051"/>
            <a:ext cx="11124420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76168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19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056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987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73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4594123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412" y="1194135"/>
            <a:ext cx="11195402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76168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19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056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987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73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0549761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668" y="1168479"/>
            <a:ext cx="11010148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283150" indent="-523108">
              <a:lnSpc>
                <a:spcPts val="5919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75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7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501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014" indent="-22428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02525431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241" y="1797051"/>
            <a:ext cx="11033585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74505" indent="-29833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75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7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501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014" indent="-22428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628482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7" y="1797051"/>
            <a:ext cx="5200143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4807" y="1797051"/>
            <a:ext cx="5623149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938853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6375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742" y="403341"/>
            <a:ext cx="4953370" cy="1101929"/>
          </a:xfrm>
          <a:prstGeom prst="rect">
            <a:avLst/>
          </a:prstGeom>
        </p:spPr>
        <p:txBody>
          <a:bodyPr lIns="82268" tIns="45707" rIns="82268" bIns="45707" rtlCol="0">
            <a:noAutofit/>
          </a:bodyPr>
          <a:lstStyle>
            <a:lvl1pPr algn="l" defTabSz="91413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300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39582" y="403341"/>
            <a:ext cx="4953370" cy="1101928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300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742" y="1797051"/>
            <a:ext cx="4953370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39582" y="1797051"/>
            <a:ext cx="4953370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9177"/>
      </p:ext>
    </p:extLst>
  </p:cSld>
  <p:clrMapOvr>
    <a:masterClrMapping/>
  </p:clrMapOvr>
  <p:transition spd="med">
    <p:fade/>
  </p:transition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2567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7588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791" y="304425"/>
            <a:ext cx="3115334" cy="1027281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2465" y="303785"/>
            <a:ext cx="3115334" cy="1027281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0878" y="293972"/>
            <a:ext cx="3115334" cy="1027281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790" y="1601459"/>
            <a:ext cx="3115335" cy="441987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11034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79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2465" y="1600428"/>
            <a:ext cx="3115335" cy="441987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11034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79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0876" y="1600428"/>
            <a:ext cx="3115335" cy="441987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11034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79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2813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0"/>
            <a:ext cx="11420017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1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5" y="6062115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58873" y="1773768"/>
            <a:ext cx="4949083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2" tIns="60936" rIns="121872" bIns="60936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3153" y="1975668"/>
            <a:ext cx="4500044" cy="2212024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114271" indent="-114271" algn="l" defTabSz="914133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3154" y="4736592"/>
            <a:ext cx="4673776" cy="338328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7" y="1797051"/>
            <a:ext cx="5200143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34285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84299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255" y="5221411"/>
            <a:ext cx="10386438" cy="465808"/>
          </a:xfrm>
          <a:prstGeom prst="rect">
            <a:avLst/>
          </a:prstGeom>
        </p:spPr>
        <p:txBody>
          <a:bodyPr wrap="square" lIns="121872" tIns="60936" rIns="121872" bIns="60936" anchor="b" anchorCtr="0">
            <a:noAutofit/>
          </a:bodyPr>
          <a:lstStyle>
            <a:lvl1pPr marL="0" indent="0" algn="l" defTabSz="804626">
              <a:lnSpc>
                <a:spcPct val="100000"/>
              </a:lnSpc>
              <a:spcBef>
                <a:spcPct val="50000"/>
              </a:spcBef>
              <a:buNone/>
              <a:defRPr sz="29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797" y="2054069"/>
            <a:ext cx="10626896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57" indent="-533197" algn="l">
              <a:lnSpc>
                <a:spcPct val="90000"/>
              </a:lnSpc>
              <a:defRPr sz="61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03102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5327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190" y="1918747"/>
            <a:ext cx="5092471" cy="3020519"/>
          </a:xfrm>
        </p:spPr>
        <p:txBody>
          <a:bodyPr lIns="82272" tIns="45709" rIns="82272" bIns="45709" rtlCol="0" anchor="ctr">
            <a:noAutofit/>
          </a:bodyPr>
          <a:lstStyle>
            <a:lvl1pPr marL="0" indent="0" algn="l" defTabSz="91417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1" y="872691"/>
            <a:ext cx="5153164" cy="5120640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>
              <a:buFontTx/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7649948"/>
      </p:ext>
    </p:extLst>
  </p:cSld>
  <p:clrMapOvr>
    <a:masterClrMapping/>
  </p:clrMapOvr>
  <p:transition spd="slow"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536" y="1797051"/>
            <a:ext cx="11124420" cy="3544971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0" indent="0" algn="ctr">
              <a:buNone/>
              <a:defRPr sz="27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5530961"/>
            <a:ext cx="9571256" cy="434977"/>
          </a:xfrm>
          <a:prstGeom prst="rect">
            <a:avLst/>
          </a:prstGeom>
        </p:spPr>
        <p:txBody>
          <a:bodyPr wrap="square" lIns="121872" tIns="60936" rIns="121872" bIns="60936" anchor="b" anchorCtr="0">
            <a:noAutofit/>
          </a:bodyPr>
          <a:lstStyle>
            <a:lvl1pPr algn="l" defTabSz="80462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61301209"/>
      </p:ext>
    </p:extLst>
  </p:cSld>
  <p:clrMapOvr>
    <a:masterClrMapping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536" y="1799167"/>
            <a:ext cx="11124420" cy="3547533"/>
          </a:xfrm>
          <a:prstGeom prst="rect">
            <a:avLst/>
          </a:prstGeom>
        </p:spPr>
        <p:txBody>
          <a:bodyPr vert="horz" lIns="121872" tIns="60936" rIns="121872" bIns="60936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5530961"/>
            <a:ext cx="9571256" cy="434977"/>
          </a:xfrm>
          <a:prstGeom prst="rect">
            <a:avLst/>
          </a:prstGeom>
        </p:spPr>
        <p:txBody>
          <a:bodyPr wrap="square" lIns="121872" tIns="60936" rIns="121872" bIns="60936" anchor="b" anchorCtr="0">
            <a:noAutofit/>
          </a:bodyPr>
          <a:lstStyle>
            <a:lvl1pPr algn="l" defTabSz="80462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239073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1799275"/>
            <a:ext cx="5341277" cy="4054364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8242" y="1799166"/>
            <a:ext cx="5429714" cy="4052529"/>
          </a:xfrm>
          <a:prstGeom prst="rect">
            <a:avLst/>
          </a:prstGeom>
        </p:spPr>
        <p:txBody>
          <a:bodyPr vert="horz" lIns="121872" tIns="60936" rIns="121872" bIns="60936"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005320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1799139"/>
            <a:ext cx="5337270" cy="4054500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5845" y="1799167"/>
            <a:ext cx="5432110" cy="4054944"/>
          </a:xfrm>
          <a:prstGeom prst="rect">
            <a:avLst/>
          </a:prstGeom>
        </p:spPr>
        <p:txBody>
          <a:bodyPr vert="horz" lIns="121872" tIns="60936" rIns="121872" bIns="60936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9063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8111375" y="2163193"/>
            <a:ext cx="3090614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6094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4563118" y="2163193"/>
            <a:ext cx="3090614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6094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018762" y="2163193"/>
            <a:ext cx="3090614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6094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377" y="3733524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0732" y="3730928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8989" y="3730928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239" y="2857372"/>
            <a:ext cx="1051710" cy="1051984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2367" y="2870412"/>
            <a:ext cx="1051710" cy="1051984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0104" y="2857372"/>
            <a:ext cx="1051710" cy="1051984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43462231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1032826" y="2163193"/>
            <a:ext cx="30742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20" tIns="45711" rIns="91420" bIns="45711" anchor="ctr"/>
          <a:lstStyle/>
          <a:p>
            <a:pPr algn="ctr" defTabSz="1218987">
              <a:defRPr/>
            </a:pPr>
            <a:endParaRPr lang="en-US" sz="2400" kern="0">
              <a:solidFill>
                <a:prstClr val="white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4562601" y="2163193"/>
            <a:ext cx="30742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20" tIns="45711" rIns="91420" bIns="45711" anchor="ctr"/>
          <a:lstStyle/>
          <a:p>
            <a:pPr algn="ctr" defTabSz="1218987">
              <a:defRPr/>
            </a:pPr>
            <a:endParaRPr lang="en-US" sz="2400" kern="0">
              <a:solidFill>
                <a:prstClr val="white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8114365" y="2163193"/>
            <a:ext cx="30742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20" tIns="45711" rIns="91420" bIns="45711" anchor="ctr"/>
          <a:lstStyle/>
          <a:p>
            <a:pPr algn="ctr" defTabSz="1218987">
              <a:defRPr/>
            </a:pPr>
            <a:endParaRPr lang="en-US" sz="2400" kern="0">
              <a:solidFill>
                <a:prstClr val="white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018" y="2163193"/>
            <a:ext cx="3073823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77" tIns="60939" rIns="121877" bIns="60939" anchor="ctr" anchorCtr="0"/>
          <a:lstStyle>
            <a:lvl1pPr algn="l">
              <a:buFontTx/>
              <a:buNone/>
              <a:defRPr sz="1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</a:t>
            </a:r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2793" y="2163193"/>
            <a:ext cx="3073823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77" tIns="60939" rIns="121877" bIns="60939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4557" y="2163193"/>
            <a:ext cx="3073823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77" tIns="60939" rIns="121877" bIns="60939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456" y="5164185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1231" y="5161589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2995" y="5161589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5068151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32" y="6172201"/>
            <a:ext cx="977645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 vert="horz" lIns="121872" tIns="60936" rIns="121872" bIns="60936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577" y="4648638"/>
            <a:ext cx="10849323" cy="667989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75" tIns="0" rIns="121899" bIns="60949" numCol="1" anchor="ctr" anchorCtr="0" compatLnSpc="1">
            <a:prstTxWarp prst="textNoShape">
              <a:avLst/>
            </a:prstTxWarp>
            <a:spAutoFit/>
          </a:bodyPr>
          <a:lstStyle>
            <a:lvl1pPr marL="230360" indent="0">
              <a:lnSpc>
                <a:spcPts val="4906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54911510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7" y="401383"/>
            <a:ext cx="11414589" cy="3389567"/>
          </a:xfrm>
          <a:prstGeom prst="rect">
            <a:avLst/>
          </a:prstGeom>
        </p:spPr>
        <p:txBody>
          <a:bodyPr vert="horz" lIns="121872" tIns="60936" rIns="121872" bIns="60936"/>
          <a:lstStyle>
            <a:lvl1pPr marL="0" indent="0" algn="ctr">
              <a:buNone/>
              <a:defRPr sz="29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224" y="4072691"/>
            <a:ext cx="11149410" cy="752343"/>
          </a:xfrm>
          <a:prstGeom prst="rect">
            <a:avLst/>
          </a:prstGeom>
        </p:spPr>
        <p:txBody>
          <a:bodyPr vert="horz" wrap="square" lIns="121899" tIns="60949" rIns="121899" bIns="60949">
            <a:spAutoFit/>
          </a:bodyPr>
          <a:lstStyle>
            <a:lvl1pPr marL="0" indent="0">
              <a:buNone/>
              <a:defRPr sz="43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06381874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32" y="6172201"/>
            <a:ext cx="977645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88" cy="6858000"/>
          </a:xfrm>
          <a:prstGeom prst="rect">
            <a:avLst/>
          </a:prstGeom>
        </p:spPr>
        <p:txBody>
          <a:bodyPr vert="horz" lIns="121872" tIns="60936" rIns="121872" bIns="60936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2724540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6" y="320842"/>
            <a:ext cx="11304239" cy="5688861"/>
          </a:xfrm>
          <a:prstGeom prst="rect">
            <a:avLst/>
          </a:prstGeom>
        </p:spPr>
        <p:txBody>
          <a:bodyPr vert="horz" lIns="121877" tIns="60939" rIns="121877" bIns="60939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826454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409" y="795867"/>
            <a:ext cx="7129194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2410" y="4794251"/>
            <a:ext cx="7127077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2991" y="795528"/>
            <a:ext cx="710380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121877" tIns="60939" rIns="121877" bIns="6093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3777" y="4873439"/>
            <a:ext cx="6763665" cy="838200"/>
          </a:xfrm>
        </p:spPr>
        <p:txBody>
          <a:bodyPr anchor="ctr"/>
          <a:lstStyle>
            <a:lvl1pPr>
              <a:defRPr sz="27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14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876" y="311151"/>
            <a:ext cx="4363430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131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91420" tIns="45711" rIns="91420" bIns="45711" rtlCol="0" anchor="ctr" anchorCtr="0">
            <a:normAutofit/>
          </a:bodyPr>
          <a:lstStyle>
            <a:lvl1pPr marL="0" indent="0" algn="ctr" defTabSz="9142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431" y="3307591"/>
            <a:ext cx="8970817" cy="2152559"/>
          </a:xfrm>
        </p:spPr>
        <p:txBody>
          <a:bodyPr>
            <a:noAutofit/>
          </a:bodyPr>
          <a:lstStyle>
            <a:lvl1pPr marL="0" marR="0" indent="0" algn="l" defTabSz="914209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55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5184" y="728810"/>
            <a:ext cx="4839555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5098" y="728979"/>
            <a:ext cx="483896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121877" tIns="60939" rIns="121877" bIns="6093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407" y="728980"/>
            <a:ext cx="5798380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6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0343" y="311152"/>
            <a:ext cx="4357081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501" y="311152"/>
            <a:ext cx="4382474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4561" y="311151"/>
            <a:ext cx="2450462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502" y="3028952"/>
            <a:ext cx="336250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0956" y="3028952"/>
            <a:ext cx="5366469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4561" y="1682751"/>
            <a:ext cx="2450462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4561" y="5183717"/>
            <a:ext cx="2450462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0720" y="311151"/>
            <a:ext cx="4356013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660" y="311151"/>
            <a:ext cx="4401521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4020" y="311151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654" y="3028958"/>
            <a:ext cx="3382346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6769" y="3028958"/>
            <a:ext cx="5369956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4020" y="1676401"/>
            <a:ext cx="2451002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4020" y="5182964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5334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809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668" y="777240"/>
            <a:ext cx="10883740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16" tIns="45709" rIns="91416" bIns="45709" rtlCol="0" anchor="ctr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87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028" y="778669"/>
            <a:ext cx="5897880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16" tIns="45709" rIns="91416" bIns="45709" rtlCol="0" anchor="ctr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893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51" y="2190751"/>
            <a:ext cx="11676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687298"/>
      </p:ext>
    </p:extLst>
  </p:cSld>
  <p:clrMapOvr>
    <a:masterClrMapping/>
  </p:clrMapOvr>
  <p:transition spd="slow">
    <p:wip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6" y="-3427"/>
            <a:ext cx="12197397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94" y="2191512"/>
            <a:ext cx="11677638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31913"/>
      </p:ext>
    </p:extLst>
  </p:cSld>
  <p:clrMapOvr>
    <a:masterClrMapping/>
  </p:clrMapOvr>
  <p:transition spd="slow">
    <p:wip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761" y="4072691"/>
            <a:ext cx="11090874" cy="752343"/>
          </a:xfrm>
          <a:prstGeom prst="rect">
            <a:avLst/>
          </a:prstGeom>
        </p:spPr>
        <p:txBody>
          <a:bodyPr vert="horz" lIns="121899" tIns="60949" rIns="121899" bIns="60949">
            <a:spAutoFit/>
          </a:bodyPr>
          <a:lstStyle>
            <a:lvl1pPr marL="0" indent="0">
              <a:buNone/>
              <a:defRPr sz="43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  <p:pic>
        <p:nvPicPr>
          <p:cNvPr id="5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28" y="401383"/>
            <a:ext cx="11368488" cy="33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0064"/>
      </p:ext>
    </p:extLst>
  </p:cSld>
  <p:clrMapOvr>
    <a:masterClrMapping/>
  </p:clrMapOvr>
  <p:transition spd="slow">
    <p:wip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4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88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77" y="4634959"/>
            <a:ext cx="10849323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75" tIns="0" rIns="121899" bIns="60949" numCol="1" anchor="b" anchorCtr="0" compatLnSpc="1">
            <a:prstTxWarp prst="textNoShape">
              <a:avLst/>
            </a:prstTxWarp>
            <a:spAutoFit/>
          </a:bodyPr>
          <a:lstStyle>
            <a:lvl1pPr marL="230360" indent="-239958">
              <a:lnSpc>
                <a:spcPts val="4906"/>
              </a:lnSpc>
              <a:spcBef>
                <a:spcPts val="0"/>
              </a:spcBef>
              <a:buNone/>
              <a:defRPr sz="43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069" y="6167697"/>
            <a:ext cx="57493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48418" y="6323890"/>
            <a:ext cx="294044" cy="206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0" tIns="41049" rIns="82100" bIns="41049" anchor="b">
            <a:spAutoFit/>
          </a:bodyPr>
          <a:lstStyle/>
          <a:p>
            <a:pPr algn="r" defTabSz="814183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ea typeface="ＭＳ Ｐゴシック" charset="0"/>
                <a:cs typeface="CiscoSans Thin"/>
              </a:rPr>
              <a:pPr algn="r" defTabSz="814183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ea typeface="ＭＳ Ｐゴシック" charset="0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1307" y="6322204"/>
            <a:ext cx="3543101" cy="20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00" tIns="41049" rIns="82100" bIns="41049" anchor="b">
            <a:spAutoFit/>
          </a:bodyPr>
          <a:lstStyle/>
          <a:p>
            <a:pPr defTabSz="814183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1911252"/>
      </p:ext>
    </p:extLst>
  </p:cSld>
  <p:clrMapOvr>
    <a:masterClrMapping/>
  </p:clrMapOvr>
  <p:transition spd="slow">
    <p:wip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54" y="432000"/>
            <a:ext cx="126579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832" y="5057598"/>
            <a:ext cx="11059014" cy="384175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832" y="5377594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832" y="5697590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562" y="4281951"/>
            <a:ext cx="11067284" cy="398668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FFFFFE"/>
                </a:solidFill>
                <a:latin typeface="+mj-lt"/>
              </a:defRPr>
            </a:lvl1pPr>
            <a:lvl2pPr marL="406304" indent="0">
              <a:buNone/>
              <a:defRPr/>
            </a:lvl2pPr>
            <a:lvl3pPr marL="569768" indent="0">
              <a:buNone/>
              <a:defRPr/>
            </a:lvl3pPr>
            <a:lvl4pPr marL="688805" indent="0">
              <a:buNone/>
              <a:defRPr/>
            </a:lvl4pPr>
            <a:lvl5pPr marL="80148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539" y="3519969"/>
            <a:ext cx="1111730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26175"/>
      </p:ext>
    </p:extLst>
  </p:cSld>
  <p:clrMapOvr>
    <a:masterClrMapping/>
  </p:clrMapOvr>
  <p:transition spd="slow">
    <p:wip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6" y="-3427"/>
            <a:ext cx="12197397" cy="6864857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20" y="427567"/>
            <a:ext cx="126543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562" y="4281951"/>
            <a:ext cx="11067284" cy="398668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304" indent="0">
              <a:buNone/>
              <a:defRPr/>
            </a:lvl2pPr>
            <a:lvl3pPr marL="569768" indent="0">
              <a:buNone/>
              <a:defRPr/>
            </a:lvl3pPr>
            <a:lvl4pPr marL="688805" indent="0">
              <a:buNone/>
              <a:defRPr/>
            </a:lvl4pPr>
            <a:lvl5pPr marL="80148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539" y="3519969"/>
            <a:ext cx="11117307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832" y="5057598"/>
            <a:ext cx="11059014" cy="384175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832" y="5377594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832" y="5697590"/>
            <a:ext cx="11059014" cy="384175"/>
          </a:xfrm>
          <a:prstGeom prst="rect">
            <a:avLst/>
          </a:prstGeom>
        </p:spPr>
        <p:txBody>
          <a:bodyPr lIns="121872" tIns="60936" rIns="121872" bIns="60936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3718049"/>
      </p:ext>
    </p:extLst>
  </p:cSld>
  <p:clrMapOvr>
    <a:masterClrMapping/>
  </p:clrMapOvr>
  <p:transition spd="slow">
    <p:wip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9" rIns="91416" bIns="45709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380" y="4279401"/>
            <a:ext cx="6244863" cy="384175"/>
          </a:xfrm>
          <a:prstGeom prst="rect">
            <a:avLst/>
          </a:prstGeom>
        </p:spPr>
        <p:txBody>
          <a:bodyPr vert="horz" lIns="91416" tIns="45709" rIns="91416" bIns="45709" rtlCol="0">
            <a:noAutofit/>
          </a:bodyPr>
          <a:lstStyle>
            <a:lvl1pPr marL="0" indent="0" algn="l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541" y="3282703"/>
            <a:ext cx="6281773" cy="1022351"/>
          </a:xfrm>
        </p:spPr>
        <p:txBody>
          <a:bodyPr lIns="82272" tIns="45709" rIns="82272" bIns="45709" rtlCol="0" anchor="b">
            <a:noAutofit/>
          </a:bodyPr>
          <a:lstStyle>
            <a:lvl1pPr marL="0" indent="0" algn="l" defTabSz="91417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5251" y="1917701"/>
            <a:ext cx="3567771" cy="2889251"/>
          </a:xfrm>
          <a:prstGeom prst="rect">
            <a:avLst/>
          </a:prstGeom>
        </p:spPr>
        <p:txBody>
          <a:bodyPr lIns="121872" tIns="60936" rIns="121872" bIns="60936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049800"/>
      </p:ext>
    </p:extLst>
  </p:cSld>
  <p:clrMapOvr>
    <a:masterClrMapping/>
  </p:clrMapOvr>
  <p:transition spd="slow">
    <p:wip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black.ai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69" y="6167697"/>
            <a:ext cx="573565" cy="353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089" y="1220545"/>
            <a:ext cx="10128084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348418" y="6323890"/>
            <a:ext cx="294044" cy="206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0" tIns="41049" rIns="82100" bIns="41049" anchor="b">
            <a:spAutoFit/>
          </a:bodyPr>
          <a:lstStyle/>
          <a:p>
            <a:pPr algn="r" defTabSz="814183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pPr algn="r" defTabSz="814183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7821307" y="6322204"/>
            <a:ext cx="3543101" cy="20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00" tIns="41049" rIns="82100" bIns="41049" anchor="b">
            <a:spAutoFit/>
          </a:bodyPr>
          <a:lstStyle/>
          <a:p>
            <a:pPr defTabSz="814183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6440177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2" tIns="45707" rIns="91412" bIns="45707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2" tIns="45707" rIns="91412" bIns="45707" anchor="ctr"/>
          <a:lstStyle/>
          <a:p>
            <a:pPr defTabSz="6094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089" y="1220545"/>
            <a:ext cx="10128084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7370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422" y="5852161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Here”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719" y="1797051"/>
            <a:ext cx="11037201" cy="4098595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80853" marR="0" indent="-380853" algn="ctr" defTabSz="609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921555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6" y="1797051"/>
            <a:ext cx="11124420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74505" indent="-29833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75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7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501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014" indent="-22428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690576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6" y="1797051"/>
            <a:ext cx="11124420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76168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19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056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987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73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137328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412" y="1194135"/>
            <a:ext cx="11195402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76168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19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056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987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73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0914546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668" y="1168479"/>
            <a:ext cx="11010148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283150" indent="-523108">
              <a:lnSpc>
                <a:spcPts val="5919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75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7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501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014" indent="-22428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855742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241" y="1797051"/>
            <a:ext cx="11033585" cy="4224280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74505" indent="-29833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75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7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501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014" indent="-22428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700961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7" y="1797051"/>
            <a:ext cx="5200143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4807" y="1797051"/>
            <a:ext cx="5623149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9529660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6375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742" y="403341"/>
            <a:ext cx="4953370" cy="1101929"/>
          </a:xfrm>
          <a:prstGeom prst="rect">
            <a:avLst/>
          </a:prstGeom>
        </p:spPr>
        <p:txBody>
          <a:bodyPr lIns="82268" tIns="45707" rIns="82268" bIns="45707" rtlCol="0">
            <a:noAutofit/>
          </a:bodyPr>
          <a:lstStyle>
            <a:lvl1pPr algn="l" defTabSz="91413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300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39582" y="403341"/>
            <a:ext cx="4953370" cy="1101928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300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742" y="1797051"/>
            <a:ext cx="4953370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39582" y="1797051"/>
            <a:ext cx="4953370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9061"/>
      </p:ext>
    </p:extLst>
  </p:cSld>
  <p:clrMapOvr>
    <a:masterClrMapping/>
  </p:clrMapOvr>
  <p:transition spd="med">
    <p:fade/>
  </p:transition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2567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7588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791" y="304425"/>
            <a:ext cx="3115334" cy="1027281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2465" y="303785"/>
            <a:ext cx="3115334" cy="1027281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0878" y="293972"/>
            <a:ext cx="3115334" cy="1027281"/>
          </a:xfrm>
          <a:prstGeom prst="rect">
            <a:avLst/>
          </a:prstGeom>
        </p:spPr>
        <p:txBody>
          <a:bodyPr lIns="121872" tIns="60936" rIns="121872" bIns="60936" anchor="b" anchorCtr="0">
            <a:noAutofit/>
          </a:bodyPr>
          <a:lstStyle>
            <a:lvl1pPr marL="0" marR="0" indent="0" algn="l" defTabSz="91413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790" y="1601459"/>
            <a:ext cx="3115335" cy="441987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11034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79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2465" y="1600428"/>
            <a:ext cx="3115335" cy="441987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11034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79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0876" y="1600428"/>
            <a:ext cx="3115335" cy="441987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11034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79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5777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58873" y="1773768"/>
            <a:ext cx="4949083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2" tIns="60936" rIns="121872" bIns="60936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3153" y="1975668"/>
            <a:ext cx="4500044" cy="2212024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114271" indent="-114271" algn="l" defTabSz="914133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71" indent="-114271" algn="l" defTabSz="914133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3154" y="4736592"/>
            <a:ext cx="4673776" cy="338328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37" y="1797051"/>
            <a:ext cx="5200143" cy="4110792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304687" indent="-22851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367" indent="-28775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880" indent="-228513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392" indent="-228513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903" indent="-22851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63998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1"/>
            <a:ext cx="5488498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0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691882"/>
      </p:ext>
    </p:extLst>
  </p:cSld>
  <p:clrMapOvr>
    <a:masterClrMapping/>
  </p:clrMapOvr>
  <p:transition spd="med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255" y="5221411"/>
            <a:ext cx="10386438" cy="465808"/>
          </a:xfrm>
          <a:prstGeom prst="rect">
            <a:avLst/>
          </a:prstGeom>
        </p:spPr>
        <p:txBody>
          <a:bodyPr wrap="square" lIns="121872" tIns="60936" rIns="121872" bIns="60936" anchor="b" anchorCtr="0">
            <a:noAutofit/>
          </a:bodyPr>
          <a:lstStyle>
            <a:lvl1pPr marL="0" indent="0" algn="l" defTabSz="804626">
              <a:lnSpc>
                <a:spcPct val="100000"/>
              </a:lnSpc>
              <a:spcBef>
                <a:spcPct val="50000"/>
              </a:spcBef>
              <a:buNone/>
              <a:defRPr sz="29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797" y="2054069"/>
            <a:ext cx="10626896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57" indent="-533197" algn="l">
              <a:lnSpc>
                <a:spcPct val="90000"/>
              </a:lnSpc>
              <a:defRPr sz="61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87713"/>
      </p:ext>
    </p:extLst>
  </p:cSld>
  <p:clrMapOvr>
    <a:masterClrMapping/>
  </p:clrMapOvr>
  <p:transition spd="med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5327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190" y="1918747"/>
            <a:ext cx="5092471" cy="3020519"/>
          </a:xfrm>
        </p:spPr>
        <p:txBody>
          <a:bodyPr lIns="82272" tIns="45709" rIns="82272" bIns="45709" rtlCol="0" anchor="ctr">
            <a:noAutofit/>
          </a:bodyPr>
          <a:lstStyle>
            <a:lvl1pPr marL="0" indent="0" algn="l" defTabSz="91417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1" y="872691"/>
            <a:ext cx="5153164" cy="5120640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>
              <a:buFontTx/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41604193"/>
      </p:ext>
    </p:extLst>
  </p:cSld>
  <p:clrMapOvr>
    <a:masterClrMapping/>
  </p:clrMapOvr>
  <p:transition spd="slow"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536" y="1797051"/>
            <a:ext cx="11124420" cy="3544971"/>
          </a:xfrm>
          <a:prstGeom prst="rect">
            <a:avLst/>
          </a:prstGeom>
        </p:spPr>
        <p:txBody>
          <a:bodyPr lIns="121872" tIns="60936" rIns="121872" bIns="60936">
            <a:noAutofit/>
          </a:bodyPr>
          <a:lstStyle>
            <a:lvl1pPr marL="0" indent="0" algn="ctr">
              <a:buNone/>
              <a:defRPr sz="27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5530961"/>
            <a:ext cx="9571256" cy="434977"/>
          </a:xfrm>
          <a:prstGeom prst="rect">
            <a:avLst/>
          </a:prstGeom>
        </p:spPr>
        <p:txBody>
          <a:bodyPr wrap="square" lIns="121872" tIns="60936" rIns="121872" bIns="60936" anchor="b" anchorCtr="0">
            <a:noAutofit/>
          </a:bodyPr>
          <a:lstStyle>
            <a:lvl1pPr algn="l" defTabSz="80462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4255219"/>
      </p:ext>
    </p:extLst>
  </p:cSld>
  <p:clrMapOvr>
    <a:masterClrMapping/>
  </p:clrMapOvr>
  <p:transition spd="med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536" y="1799167"/>
            <a:ext cx="11124420" cy="3547533"/>
          </a:xfrm>
          <a:prstGeom prst="rect">
            <a:avLst/>
          </a:prstGeom>
        </p:spPr>
        <p:txBody>
          <a:bodyPr vert="horz" lIns="121872" tIns="60936" rIns="121872" bIns="60936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5530961"/>
            <a:ext cx="9571256" cy="434977"/>
          </a:xfrm>
          <a:prstGeom prst="rect">
            <a:avLst/>
          </a:prstGeom>
        </p:spPr>
        <p:txBody>
          <a:bodyPr wrap="square" lIns="121872" tIns="60936" rIns="121872" bIns="60936" anchor="b" anchorCtr="0">
            <a:noAutofit/>
          </a:bodyPr>
          <a:lstStyle>
            <a:lvl1pPr algn="l" defTabSz="804626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03516"/>
      </p:ext>
    </p:extLst>
  </p:cSld>
  <p:clrMapOvr>
    <a:masterClrMapping/>
  </p:clrMapOvr>
  <p:transition spd="med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1799275"/>
            <a:ext cx="5341277" cy="4054364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8242" y="1799166"/>
            <a:ext cx="5429714" cy="4052529"/>
          </a:xfrm>
          <a:prstGeom prst="rect">
            <a:avLst/>
          </a:prstGeom>
        </p:spPr>
        <p:txBody>
          <a:bodyPr vert="horz" lIns="121872" tIns="60936" rIns="121872" bIns="60936"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837553"/>
      </p:ext>
    </p:extLst>
  </p:cSld>
  <p:clrMapOvr>
    <a:masterClrMapping/>
  </p:clrMapOvr>
  <p:transition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537" y="1799139"/>
            <a:ext cx="5337270" cy="4054500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5845" y="1799167"/>
            <a:ext cx="5432110" cy="4054944"/>
          </a:xfrm>
          <a:prstGeom prst="rect">
            <a:avLst/>
          </a:prstGeom>
        </p:spPr>
        <p:txBody>
          <a:bodyPr vert="horz" lIns="121872" tIns="60936" rIns="121872" bIns="60936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96830"/>
      </p:ext>
    </p:extLst>
  </p:cSld>
  <p:clrMapOvr>
    <a:masterClrMapping/>
  </p:clrMapOvr>
  <p:transition spd="med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8111375" y="2163193"/>
            <a:ext cx="3090614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6094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4563118" y="2163193"/>
            <a:ext cx="3090614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6094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018762" y="2163193"/>
            <a:ext cx="3090614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defTabSz="609493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377" y="3733524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0732" y="3730928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8989" y="3730928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239" y="2857372"/>
            <a:ext cx="1051710" cy="1051984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2367" y="2870412"/>
            <a:ext cx="1051710" cy="1051984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0104" y="2857372"/>
            <a:ext cx="1051710" cy="1051984"/>
          </a:xfrm>
          <a:prstGeom prst="rect">
            <a:avLst/>
          </a:prstGeom>
        </p:spPr>
        <p:txBody>
          <a:bodyPr vert="horz" lIns="121899" tIns="60949" rIns="121899" bIns="60949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39909217"/>
      </p:ext>
    </p:extLst>
  </p:cSld>
  <p:clrMapOvr>
    <a:masterClrMapping/>
  </p:clrMapOvr>
  <p:transition spd="slow"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1032826" y="2163193"/>
            <a:ext cx="30742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20" tIns="45711" rIns="91420" bIns="45711" anchor="ctr"/>
          <a:lstStyle/>
          <a:p>
            <a:pPr algn="ctr" defTabSz="1218987">
              <a:defRPr/>
            </a:pPr>
            <a:endParaRPr lang="en-US" sz="2400" kern="0">
              <a:solidFill>
                <a:prstClr val="whit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4562601" y="2163193"/>
            <a:ext cx="30742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20" tIns="45711" rIns="91420" bIns="45711" anchor="ctr"/>
          <a:lstStyle/>
          <a:p>
            <a:pPr algn="ctr" defTabSz="1218987">
              <a:defRPr/>
            </a:pPr>
            <a:endParaRPr lang="en-US" sz="2400" kern="0">
              <a:solidFill>
                <a:prstClr val="whit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8114365" y="2163193"/>
            <a:ext cx="30742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20" tIns="45711" rIns="91420" bIns="45711" anchor="ctr"/>
          <a:lstStyle/>
          <a:p>
            <a:pPr algn="ctr" defTabSz="1218987">
              <a:defRPr/>
            </a:pPr>
            <a:endParaRPr lang="en-US" sz="2400" kern="0">
              <a:solidFill>
                <a:prstClr val="whit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018" y="2163193"/>
            <a:ext cx="3073823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77" tIns="60939" rIns="121877" bIns="60939" anchor="ctr" anchorCtr="0"/>
          <a:lstStyle>
            <a:lvl1pPr algn="l">
              <a:buFontTx/>
              <a:buNone/>
              <a:defRPr sz="1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</a:t>
            </a:r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2793" y="2163193"/>
            <a:ext cx="3073823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77" tIns="60939" rIns="121877" bIns="60939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4557" y="2163193"/>
            <a:ext cx="3073823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77" tIns="60939" rIns="121877" bIns="60939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456" y="5164185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1231" y="5161589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2995" y="5161589"/>
            <a:ext cx="3055385" cy="804881"/>
          </a:xfrm>
          <a:prstGeom prst="rect">
            <a:avLst/>
          </a:prstGeom>
        </p:spPr>
        <p:txBody>
          <a:bodyPr lIns="121872" tIns="60936" rIns="121872" bIns="60936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85639433"/>
      </p:ext>
    </p:extLst>
  </p:cSld>
  <p:clrMapOvr>
    <a:masterClrMapping/>
  </p:clrMapOvr>
  <p:transition spd="slow"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32" y="6172201"/>
            <a:ext cx="977645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 vert="horz" lIns="121872" tIns="60936" rIns="121872" bIns="60936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577" y="4648638"/>
            <a:ext cx="10849323" cy="667989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75" tIns="0" rIns="121899" bIns="60949" numCol="1" anchor="ctr" anchorCtr="0" compatLnSpc="1">
            <a:prstTxWarp prst="textNoShape">
              <a:avLst/>
            </a:prstTxWarp>
            <a:spAutoFit/>
          </a:bodyPr>
          <a:lstStyle>
            <a:lvl1pPr marL="230360" indent="0">
              <a:lnSpc>
                <a:spcPts val="4906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8202755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6" y="4279393"/>
            <a:ext cx="6244863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6" y="3282696"/>
            <a:ext cx="6281773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3" y="1917700"/>
            <a:ext cx="3567771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455613" y="301884"/>
            <a:ext cx="921134" cy="491082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</p:cSld>
  <p:clrMapOvr>
    <a:masterClrMapping/>
  </p:clrMapOvr>
  <p:transition>
    <p:wipe dir="r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7" y="401383"/>
            <a:ext cx="11414589" cy="3389567"/>
          </a:xfrm>
          <a:prstGeom prst="rect">
            <a:avLst/>
          </a:prstGeom>
        </p:spPr>
        <p:txBody>
          <a:bodyPr vert="horz" lIns="121872" tIns="60936" rIns="121872" bIns="60936"/>
          <a:lstStyle>
            <a:lvl1pPr marL="0" indent="0" algn="ctr">
              <a:buNone/>
              <a:defRPr sz="29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224" y="4072691"/>
            <a:ext cx="11149410" cy="752343"/>
          </a:xfrm>
          <a:prstGeom prst="rect">
            <a:avLst/>
          </a:prstGeom>
        </p:spPr>
        <p:txBody>
          <a:bodyPr vert="horz" wrap="square" lIns="121899" tIns="60949" rIns="121899" bIns="60949">
            <a:spAutoFit/>
          </a:bodyPr>
          <a:lstStyle>
            <a:lvl1pPr marL="0" indent="0">
              <a:buNone/>
              <a:defRPr sz="43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97262838"/>
      </p:ext>
    </p:extLst>
  </p:cSld>
  <p:clrMapOvr>
    <a:masterClrMapping/>
  </p:clrMapOvr>
  <p:transition spd="slow"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32" y="6172201"/>
            <a:ext cx="977645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88" cy="6858000"/>
          </a:xfrm>
          <a:prstGeom prst="rect">
            <a:avLst/>
          </a:prstGeom>
        </p:spPr>
        <p:txBody>
          <a:bodyPr vert="horz" lIns="121872" tIns="60936" rIns="121872" bIns="60936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4664922"/>
      </p:ext>
    </p:extLst>
  </p:cSld>
  <p:clrMapOvr>
    <a:masterClrMapping/>
  </p:clrMapOvr>
  <p:transition spd="slow"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6" y="320842"/>
            <a:ext cx="11304239" cy="5688861"/>
          </a:xfrm>
          <a:prstGeom prst="rect">
            <a:avLst/>
          </a:prstGeom>
        </p:spPr>
        <p:txBody>
          <a:bodyPr vert="horz" lIns="121877" tIns="60939" rIns="121877" bIns="60939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4095687"/>
      </p:ext>
    </p:extLst>
  </p:cSld>
  <p:clrMapOvr>
    <a:masterClrMapping/>
  </p:clrMapOvr>
  <p:transition spd="slow"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409" y="795867"/>
            <a:ext cx="7129194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2410" y="4794251"/>
            <a:ext cx="7127077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2991" y="795528"/>
            <a:ext cx="710380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121877" tIns="60939" rIns="121877" bIns="6093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3777" y="4873439"/>
            <a:ext cx="6763665" cy="838200"/>
          </a:xfrm>
        </p:spPr>
        <p:txBody>
          <a:bodyPr anchor="ctr"/>
          <a:lstStyle>
            <a:lvl1pPr>
              <a:defRPr sz="27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31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876" y="311151"/>
            <a:ext cx="4363430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131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91420" tIns="45711" rIns="91420" bIns="45711" rtlCol="0" anchor="ctr" anchorCtr="0">
            <a:normAutofit/>
          </a:bodyPr>
          <a:lstStyle>
            <a:lvl1pPr marL="0" indent="0" algn="ctr" defTabSz="91420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431" y="3307591"/>
            <a:ext cx="8970817" cy="2152559"/>
          </a:xfrm>
        </p:spPr>
        <p:txBody>
          <a:bodyPr>
            <a:noAutofit/>
          </a:bodyPr>
          <a:lstStyle>
            <a:lvl1pPr marL="0" marR="0" indent="0" algn="l" defTabSz="914209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76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5184" y="728810"/>
            <a:ext cx="4839555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5098" y="728979"/>
            <a:ext cx="483896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121877" tIns="60939" rIns="121877" bIns="6093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407" y="728980"/>
            <a:ext cx="5798380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0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0343" y="311152"/>
            <a:ext cx="4357081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501" y="311152"/>
            <a:ext cx="4382474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4561" y="311151"/>
            <a:ext cx="2450462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502" y="3028952"/>
            <a:ext cx="336250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0956" y="3028952"/>
            <a:ext cx="5366469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4561" y="1682751"/>
            <a:ext cx="2450462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4561" y="5183717"/>
            <a:ext cx="2450462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609493">
              <a:defRPr/>
            </a:pPr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0720" y="311151"/>
            <a:ext cx="4356013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660" y="311151"/>
            <a:ext cx="4401521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4020" y="311151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654" y="3028958"/>
            <a:ext cx="3382346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6769" y="3028958"/>
            <a:ext cx="5369956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4020" y="1676401"/>
            <a:ext cx="2451002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4020" y="5182964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16" tIns="45709" rIns="91416" bIns="45709" rtlCol="0" anchor="ctr" anchorCtr="0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739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048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668" y="777240"/>
            <a:ext cx="10883740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16" tIns="45709" rIns="91416" bIns="45709" rtlCol="0" anchor="ctr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5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028" y="778669"/>
            <a:ext cx="5897880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16" tIns="45709" rIns="91416" bIns="45709" rtlCol="0" anchor="ctr">
            <a:normAutofit/>
          </a:bodyPr>
          <a:lstStyle>
            <a:lvl1pPr marL="0" indent="0" algn="ctr" defTabSz="91417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150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29" y="6141721"/>
            <a:ext cx="12205754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2430699" y="-3578087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35137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4" y="8348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3"/>
            <a:ext cx="11670464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4775" y="5358903"/>
            <a:ext cx="11429936" cy="61436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51" y="2190751"/>
            <a:ext cx="11676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400069"/>
      </p:ext>
    </p:extLst>
  </p:cSld>
  <p:clrMapOvr>
    <a:masterClrMapping/>
  </p:clrMapOvr>
  <p:transition spd="slow">
    <p:wip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6" y="-3427"/>
            <a:ext cx="12197397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94" y="2191512"/>
            <a:ext cx="11677638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5065"/>
      </p:ext>
    </p:extLst>
  </p:cSld>
  <p:clrMapOvr>
    <a:masterClrMapping/>
  </p:clrMapOvr>
  <p:transition spd="slow">
    <p:wip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761" y="4072691"/>
            <a:ext cx="11090874" cy="752343"/>
          </a:xfrm>
          <a:prstGeom prst="rect">
            <a:avLst/>
          </a:prstGeom>
        </p:spPr>
        <p:txBody>
          <a:bodyPr vert="horz" lIns="121899" tIns="60949" rIns="121899" bIns="60949">
            <a:spAutoFit/>
          </a:bodyPr>
          <a:lstStyle>
            <a:lvl1pPr marL="0" indent="0">
              <a:buNone/>
              <a:defRPr sz="43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  <p:pic>
        <p:nvPicPr>
          <p:cNvPr id="5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28" y="401383"/>
            <a:ext cx="11368488" cy="33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074"/>
      </p:ext>
    </p:extLst>
  </p:cSld>
  <p:clrMapOvr>
    <a:masterClrMapping/>
  </p:clrMapOvr>
  <p:transition spd="slow">
    <p:wip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4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88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577" y="4634959"/>
            <a:ext cx="10849323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75" tIns="0" rIns="121899" bIns="60949" numCol="1" anchor="b" anchorCtr="0" compatLnSpc="1">
            <a:prstTxWarp prst="textNoShape">
              <a:avLst/>
            </a:prstTxWarp>
            <a:spAutoFit/>
          </a:bodyPr>
          <a:lstStyle>
            <a:lvl1pPr marL="230360" indent="-239958">
              <a:lnSpc>
                <a:spcPts val="4906"/>
              </a:lnSpc>
              <a:spcBef>
                <a:spcPts val="0"/>
              </a:spcBef>
              <a:buNone/>
              <a:defRPr sz="43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069" y="6167697"/>
            <a:ext cx="57493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48418" y="6323890"/>
            <a:ext cx="294044" cy="206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0" tIns="41049" rIns="82100" bIns="41049" anchor="b">
            <a:spAutoFit/>
          </a:bodyPr>
          <a:lstStyle/>
          <a:p>
            <a:pPr algn="r" defTabSz="814183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pPr algn="r" defTabSz="814183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1307" y="6322204"/>
            <a:ext cx="3543101" cy="20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00" tIns="41049" rIns="82100" bIns="41049" anchor="b">
            <a:spAutoFit/>
          </a:bodyPr>
          <a:lstStyle/>
          <a:p>
            <a:pPr defTabSz="814183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7197016"/>
      </p:ext>
    </p:extLst>
  </p:cSld>
  <p:clrMapOvr>
    <a:masterClrMapping/>
  </p:clrMapOvr>
  <p:transition spd="slow">
    <p:wip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39289" y="5948637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413" y="5948637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0606" y="5948637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7683" y="831273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1095669" y="4716780"/>
            <a:ext cx="874857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776212" y="1981201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4455" y="6614160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1869" y="6614160"/>
            <a:ext cx="874857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222" y="6719453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4579" y="6668595"/>
            <a:ext cx="1038871" cy="55463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59405" y="1025237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7313" y="1731818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454967" y="6708754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4877" y="8318270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0166" y="1731818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6567" y="1981201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3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6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30"/>
            <a:ext cx="10813350" cy="2907239"/>
          </a:xfrm>
        </p:spPr>
        <p:txBody>
          <a:bodyPr/>
          <a:lstStyle>
            <a:lvl1pPr algn="l" defTabSz="914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455614" y="301885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6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6" cy="400051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2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64092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3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6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30"/>
            <a:ext cx="10813350" cy="2907239"/>
          </a:xfrm>
        </p:spPr>
        <p:txBody>
          <a:bodyPr/>
          <a:lstStyle>
            <a:lvl1pPr algn="l" defTabSz="914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5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6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6" cy="400051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73372"/>
      </p:ext>
    </p:extLst>
  </p:cSld>
  <p:clrMapOvr>
    <a:masterClrMapping/>
  </p:clrMapOvr>
  <p:transition>
    <p:wipe dir="r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0699" y="-3570592"/>
            <a:ext cx="2305719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371" y="4248606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8778359" y="-2913280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10804455" y="5699195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7043" y="1516173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455614" y="304801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8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3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643637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1" y="-2056030"/>
            <a:ext cx="13110173" cy="19379147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455614" y="304801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8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3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10403974"/>
      </p:ext>
    </p:extLst>
  </p:cSld>
  <p:clrMapOvr>
    <a:masterClrMapping/>
  </p:clrMapOvr>
  <p:transition>
    <p:wipe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40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6" y="3022900"/>
            <a:ext cx="11589374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417121"/>
            <a:ext cx="10813350" cy="2407043"/>
          </a:xfrm>
        </p:spPr>
        <p:txBody>
          <a:bodyPr/>
          <a:lstStyle>
            <a:lvl1pPr algn="l" defTabSz="91436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5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5328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40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6" y="3022901"/>
            <a:ext cx="11589374" cy="1720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774540"/>
            <a:ext cx="10813350" cy="2407043"/>
          </a:xfrm>
        </p:spPr>
        <p:txBody>
          <a:bodyPr/>
          <a:lstStyle>
            <a:lvl1pPr algn="l" defTabSz="91436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5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925770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2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4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7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29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3" y="301884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5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21842" y="4794352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8"/>
            <a:ext cx="6763665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424907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23010"/>
      </p:ext>
    </p:extLst>
  </p:cSld>
  <p:clrMapOvr>
    <a:masterClrMapping/>
  </p:clrMapOvr>
  <p:transition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89" y="1339746"/>
            <a:ext cx="5360092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6"/>
            <a:ext cx="5628454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09564"/>
      </p:ext>
    </p:extLst>
  </p:cSld>
  <p:clrMapOvr>
    <a:masterClrMapping/>
  </p:clrMapOvr>
  <p:transition>
    <p:wipe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5" y="1339746"/>
            <a:ext cx="534674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5"/>
            <a:ext cx="4314844" cy="646331"/>
          </a:xfrm>
        </p:spPr>
        <p:txBody>
          <a:bodyPr>
            <a:noAutofit/>
          </a:bodyPr>
          <a:lstStyle>
            <a:lvl1pPr marL="114295" indent="-114295" algn="l" defTabSz="91436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77457" y="4736592"/>
            <a:ext cx="4315968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0177027"/>
      </p:ext>
    </p:extLst>
  </p:cSld>
  <p:clrMapOvr>
    <a:masterClrMapping/>
  </p:clrMapOvr>
  <p:transition>
    <p:wipe dir="r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3186"/>
      </p:ext>
    </p:extLst>
  </p:cSld>
  <p:clrMapOvr>
    <a:masterClrMapping/>
  </p:clrMapOvr>
  <p:transition>
    <p:wipe dir="r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301752"/>
            <a:ext cx="5497160" cy="838200"/>
          </a:xfrm>
        </p:spPr>
        <p:txBody>
          <a:bodyPr vert="horz" lIns="82292" tIns="45719" rIns="82292" bIns="45719" rtlCol="0" anchor="t" anchorCtr="0">
            <a:noAutofit/>
          </a:bodyPr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0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74" indent="-22859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74" indent="-228591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3" y="310896"/>
            <a:ext cx="5193792" cy="841248"/>
          </a:xfrm>
        </p:spPr>
        <p:txBody>
          <a:bodyPr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Right</a:t>
            </a:r>
          </a:p>
        </p:txBody>
      </p:sp>
      <p:pic>
        <p:nvPicPr>
          <p:cNvPr id="10" name="Picture 9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4282283"/>
      </p:ext>
    </p:extLst>
  </p:cSld>
  <p:clrMapOvr>
    <a:masterClrMapping/>
  </p:clrMapOvr>
  <p:transition>
    <p:wipe dir="r"/>
  </p:transition>
  <p:hf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3" y="1600202"/>
            <a:ext cx="349582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4" y="1600200"/>
            <a:ext cx="3457733" cy="4362451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4" y="1600201"/>
            <a:ext cx="3510635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09" y="100584"/>
            <a:ext cx="3557016" cy="1152144"/>
          </a:xfrm>
        </p:spPr>
        <p:txBody>
          <a:bodyPr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1" y="100584"/>
            <a:ext cx="3465576" cy="1152144"/>
          </a:xfrm>
        </p:spPr>
        <p:txBody>
          <a:bodyPr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</p:spPr>
        <p:txBody>
          <a:bodyPr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095695"/>
      </p:ext>
    </p:extLst>
  </p:cSld>
  <p:clrMapOvr>
    <a:masterClrMapping/>
  </p:clrMapOvr>
  <p:transition>
    <p:wipe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1"/>
            <a:ext cx="11420017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1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6062117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30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499170966"/>
      </p:ext>
    </p:extLst>
  </p:cSld>
  <p:clrMapOvr>
    <a:masterClrMapping/>
  </p:clrMapOvr>
  <p:transition>
    <p:wipe dir="r"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2" tIns="45719" rIns="82292" bIns="45719" rtlCol="0" anchor="b" anchorCtr="0">
            <a:noAutofit/>
          </a:bodyPr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967296630"/>
      </p:ext>
    </p:extLst>
  </p:cSld>
  <p:clrMapOvr>
    <a:masterClrMapping/>
  </p:clrMapOvr>
  <p:transition>
    <p:wipe dir="r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2" tIns="45719" rIns="82292" bIns="45719" rtlCol="0" anchor="b" anchorCtr="0">
            <a:noAutofit/>
          </a:bodyPr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12330861"/>
      </p:ext>
    </p:extLst>
  </p:cSld>
  <p:clrMapOvr>
    <a:masterClrMapping/>
  </p:clrMapOvr>
  <p:transition>
    <p:wipe dir="r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423" y="5852162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54" indent="-233354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55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Here”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034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7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7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2"/>
            <a:ext cx="5488498" cy="3020519"/>
          </a:xfrm>
        </p:spPr>
        <p:txBody>
          <a:bodyPr vert="horz" lIns="82292" tIns="45719" rIns="82292" bIns="45719" rtlCol="0" anchor="ctr" anchorCtr="0">
            <a:noAutofit/>
          </a:bodyPr>
          <a:lstStyle>
            <a:lvl1pPr marL="0" indent="0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5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1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796274517"/>
      </p:ext>
    </p:extLst>
  </p:cSld>
  <p:clrMapOvr>
    <a:masterClrMapping/>
  </p:clrMapOvr>
  <p:transition>
    <p:wipe dir="r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7" y="4279394"/>
            <a:ext cx="6244863" cy="384175"/>
          </a:xfrm>
        </p:spPr>
        <p:txBody>
          <a:bodyPr vert="horz" lIns="91436" tIns="45719" rIns="91436" bIns="45719" rtlCol="0">
            <a:noAutofit/>
          </a:bodyPr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7" y="3282697"/>
            <a:ext cx="6281773" cy="1022351"/>
          </a:xfrm>
        </p:spPr>
        <p:txBody>
          <a:bodyPr vert="horz" lIns="82292" tIns="45719" rIns="82292" bIns="45719" rtlCol="0" anchor="b" anchorCtr="0">
            <a:noAutofit/>
          </a:bodyPr>
          <a:lstStyle>
            <a:lvl1pPr marL="0" indent="0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5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5" y="1917700"/>
            <a:ext cx="3567771" cy="2889251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455614" y="301884"/>
            <a:ext cx="921133" cy="491083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224097"/>
      </p:ext>
    </p:extLst>
  </p:cSld>
  <p:clrMapOvr>
    <a:masterClrMapping/>
  </p:clrMapOvr>
  <p:transition>
    <p:wipe dir="r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29" y="6141722"/>
            <a:ext cx="12205754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2430699" y="-3578088"/>
            <a:ext cx="2305719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6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351371" y="-645216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7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5" y="834887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3"/>
            <a:ext cx="11670464" cy="4372131"/>
          </a:xfrm>
        </p:spPr>
        <p:txBody>
          <a:bodyPr anchor="b" anchorCtr="0"/>
          <a:lstStyle>
            <a:lvl1pPr marL="228591" indent="-228591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4776" y="5358903"/>
            <a:ext cx="11429936" cy="614363"/>
          </a:xfrm>
        </p:spPr>
        <p:txBody>
          <a:bodyPr vert="horz" lIns="91436" tIns="45719" rIns="91436" bIns="45719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836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21843" y="4794353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9"/>
            <a:ext cx="6763665" cy="838200"/>
          </a:xfrm>
        </p:spPr>
        <p:txBody>
          <a:bodyPr anchor="ctr"/>
          <a:lstStyle>
            <a:lvl1pPr>
              <a:defRPr sz="27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97484"/>
      </p:ext>
    </p:extLst>
  </p:cSld>
  <p:clrMapOvr>
    <a:masterClrMapping/>
  </p:clrMapOvr>
  <p:transition>
    <p:wipe dir="r"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8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8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83848"/>
      </p:ext>
    </p:extLst>
  </p:cSld>
  <p:clrMapOvr>
    <a:masterClrMapping/>
  </p:clrMapOvr>
  <p:transition>
    <p:wipe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4"/>
            <a:ext cx="5798380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368855"/>
      </p:ext>
    </p:extLst>
  </p:cSld>
  <p:clrMapOvr>
    <a:masterClrMapping/>
  </p:clrMapOvr>
  <p:transition>
    <p:wipe dir="r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50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4" y="311150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50"/>
            <a:ext cx="438250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4" y="311150"/>
            <a:ext cx="440152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04020" y="311151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4020" y="311151"/>
            <a:ext cx="2451002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503" y="3028951"/>
            <a:ext cx="3363339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82346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4020" y="1683660"/>
            <a:ext cx="2451002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4020" y="1676400"/>
            <a:ext cx="2451002" cy="344941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04020" y="5182962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4020" y="5182962"/>
            <a:ext cx="2451002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62365"/>
      </p:ext>
    </p:extLst>
  </p:cSld>
  <p:clrMapOvr>
    <a:masterClrMapping/>
  </p:clrMapOvr>
  <p:transition>
    <p:wipe dir="r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7"/>
            <a:ext cx="11299041" cy="60753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6" y="310898"/>
            <a:ext cx="11296883" cy="6054185"/>
          </a:xfrm>
          <a:ln>
            <a:solidFill>
              <a:schemeClr val="bg2"/>
            </a:solidFill>
          </a:ln>
        </p:spPr>
        <p:txBody>
          <a:bodyPr vert="horz" lIns="91436" tIns="45719" rIns="91436" bIns="45719" rtlCol="0" anchor="ctr" anchorCtr="0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98884"/>
      </p:ext>
    </p:extLst>
  </p:cSld>
  <p:clrMapOvr>
    <a:masterClrMapping/>
  </p:clrMapOvr>
  <p:transition>
    <p:wipe dir="r"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8826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94424096"/>
      </p:ext>
    </p:extLst>
  </p:cSld>
  <p:clrMapOvr>
    <a:masterClrMapping/>
  </p:clrMapOvr>
  <p:transition>
    <p:wipe dir="r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6929" y="1786"/>
            <a:ext cx="12205754" cy="6856215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5853968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9" rIns="91436" bIns="45719" rtlCol="0" anchor="ctr">
            <a:normAutofit/>
          </a:bodyPr>
          <a:lstStyle>
            <a:lvl1pPr marL="0" indent="0" algn="ctr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455614" y="6096001"/>
            <a:ext cx="841815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89765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3"/>
            <a:ext cx="5798380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347517" y="6569130"/>
            <a:ext cx="1083706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</a:rPr>
              <a:t>© </a:t>
            </a:r>
            <a:r>
              <a:rPr lang="is-IS" sz="700" dirty="0">
                <a:solidFill>
                  <a:srgbClr val="FFFFFF"/>
                </a:solidFill>
              </a:rPr>
              <a:t>2016</a:t>
            </a:r>
            <a:r>
              <a:rPr lang="en-US" sz="700" dirty="0">
                <a:solidFill>
                  <a:srgbClr val="FFFFFF"/>
                </a:solidFill>
              </a:rPr>
              <a:t>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82214"/>
      </p:ext>
    </p:extLst>
  </p:cSld>
  <p:clrMapOvr>
    <a:masterClrMapping/>
  </p:clrMapOvr>
  <p:transition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5884495" y="5844551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125924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711015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6289285" y="5840203"/>
            <a:ext cx="164806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979429" y="5840203"/>
            <a:ext cx="107461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628611" y="5654197"/>
            <a:ext cx="39032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38000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845463" y="5525689"/>
            <a:ext cx="3903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954852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061831" y="5654197"/>
            <a:ext cx="41443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122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280612" y="5525689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497462" y="5654197"/>
            <a:ext cx="39515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403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859365" y="3060489"/>
            <a:ext cx="2467343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defTabSz="914361"/>
            <a:r>
              <a:rPr lang="en-US" sz="36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8409358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908871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792120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9548392" y="369760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867648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997133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8299524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607333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908364" y="308244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216176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523988" y="2720823"/>
            <a:ext cx="111191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26372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134184" y="308244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212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5884495" y="5844551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6125924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711015" y="5840203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6289285" y="5840203"/>
            <a:ext cx="164806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79429" y="5840203"/>
            <a:ext cx="107461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628611" y="5654197"/>
            <a:ext cx="39032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738000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45463" y="5525689"/>
            <a:ext cx="3903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5954852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061831" y="5654197"/>
            <a:ext cx="41443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17122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280612" y="5525689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6497462" y="5654197"/>
            <a:ext cx="39515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511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365" y="3060489"/>
            <a:ext cx="2467343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defTabSz="914361"/>
            <a:r>
              <a:rPr lang="en-US" sz="3600" dirty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8409358" y="3708604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908871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792120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9548392" y="369760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867648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7997133" y="2930181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8299524" y="2720823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8607333" y="293018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8908364" y="308244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9216176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9523988" y="2720823"/>
            <a:ext cx="111191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9826372" y="2930181"/>
            <a:ext cx="111191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10134184" y="308244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6" tIns="45719" rIns="91436" bIns="45719"/>
          <a:lstStyle/>
          <a:p>
            <a:pPr defTabSz="914361"/>
            <a:endParaRPr lang="en-US" sz="19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044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633" descr="background_transparency_spectrum.png"/>
          <p:cNvPicPr>
            <a:picLocks noChangeAspect="1"/>
          </p:cNvPicPr>
          <p:nvPr userDrawn="1"/>
        </p:nvPicPr>
        <p:blipFill>
          <a:blip r:embed="rId2" cstate="print"/>
          <a:srcRect b="72108"/>
          <a:stretch>
            <a:fillRect/>
          </a:stretch>
        </p:blipFill>
        <p:spPr>
          <a:xfrm>
            <a:off x="-43" y="1"/>
            <a:ext cx="12188889" cy="1084507"/>
          </a:xfrm>
          <a:prstGeom prst="rect">
            <a:avLst/>
          </a:prstGeom>
        </p:spPr>
      </p:pic>
      <p:grpSp>
        <p:nvGrpSpPr>
          <p:cNvPr id="3" name="Group 9"/>
          <p:cNvGrpSpPr/>
          <p:nvPr userDrawn="1"/>
        </p:nvGrpSpPr>
        <p:grpSpPr>
          <a:xfrm>
            <a:off x="20" y="925451"/>
            <a:ext cx="12188824" cy="187632"/>
            <a:chOff x="0" y="925450"/>
            <a:chExt cx="12188824" cy="187632"/>
          </a:xfrm>
        </p:grpSpPr>
        <p:sp>
          <p:nvSpPr>
            <p:cNvPr id="637" name="Rectangle 636"/>
            <p:cNvSpPr/>
            <p:nvPr userDrawn="1"/>
          </p:nvSpPr>
          <p:spPr>
            <a:xfrm>
              <a:off x="0" y="925450"/>
              <a:ext cx="12188824" cy="159057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5001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4316"/>
              <a:endParaRPr lang="en-US" sz="1900" dirty="0">
                <a:solidFill>
                  <a:srgbClr val="0096D6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1085650"/>
              <a:ext cx="12188824" cy="27432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4316"/>
              <a:endParaRPr lang="en-US" sz="1900" dirty="0">
                <a:solidFill>
                  <a:srgbClr val="0096D6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" y="73396"/>
            <a:ext cx="12050630" cy="978725"/>
          </a:xfrm>
        </p:spPr>
        <p:txBody>
          <a:bodyPr vert="horz" lIns="45719" tIns="45716" rIns="45719" bIns="45716" rtlCol="0" anchor="ctr" anchorCtr="0">
            <a:noAutofit/>
          </a:bodyPr>
          <a:lstStyle>
            <a:lvl1pPr algn="ctr" defTabSz="9143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500" b="0" kern="1200" spc="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6778514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49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2" y="311149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49"/>
            <a:ext cx="438250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3" y="311149"/>
            <a:ext cx="440152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04020" y="311150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4020" y="311150"/>
            <a:ext cx="2451001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501" y="3028951"/>
            <a:ext cx="3363339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8234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4020" y="1683658"/>
            <a:ext cx="2451002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4020" y="1676400"/>
            <a:ext cx="2451001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04020" y="5182961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4020" y="5182961"/>
            <a:ext cx="2451001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6"/>
            <a:ext cx="11299041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5" y="310897"/>
            <a:ext cx="11296883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6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6929" y="1786"/>
            <a:ext cx="12205754" cy="6856214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5853968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455613" y="6096000"/>
            <a:ext cx="841815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125923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71101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6289284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979427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628610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37999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845462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954851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1221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280611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859364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8409358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908871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7921200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9548392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8676486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997133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8299523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607332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908363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216175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523987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26371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134183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0699" y="-3570592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370" y="424860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8778358" y="-2913279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10804454" y="569919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7043" y="1516172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455613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</a:t>
            </a:r>
            <a:r>
              <a:rPr lang="is-IS" sz="600" dirty="0">
                <a:solidFill>
                  <a:schemeClr val="bg2"/>
                </a:solidFill>
                <a:latin typeface="+mj-lt"/>
              </a:rPr>
              <a:t>2017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7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1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6125923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71101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6289284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79427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628610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737999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45462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5954851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171221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280611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364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8409358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908871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7921200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9548392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8676486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7997133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8299523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8607332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8908363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9216175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9523987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9826371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10134183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633" descr="background_transparency_spectrum.png"/>
          <p:cNvPicPr>
            <a:picLocks noChangeAspect="1"/>
          </p:cNvPicPr>
          <p:nvPr userDrawn="1"/>
        </p:nvPicPr>
        <p:blipFill>
          <a:blip r:embed="rId2" cstate="print"/>
          <a:srcRect b="72108"/>
          <a:stretch>
            <a:fillRect/>
          </a:stretch>
        </p:blipFill>
        <p:spPr>
          <a:xfrm>
            <a:off x="-43" y="1"/>
            <a:ext cx="12188889" cy="1084506"/>
          </a:xfrm>
          <a:prstGeom prst="rect">
            <a:avLst/>
          </a:prstGeom>
        </p:spPr>
      </p:pic>
      <p:grpSp>
        <p:nvGrpSpPr>
          <p:cNvPr id="3" name="Group 9"/>
          <p:cNvGrpSpPr/>
          <p:nvPr userDrawn="1"/>
        </p:nvGrpSpPr>
        <p:grpSpPr>
          <a:xfrm>
            <a:off x="20" y="925450"/>
            <a:ext cx="12188824" cy="187632"/>
            <a:chOff x="0" y="925450"/>
            <a:chExt cx="12188824" cy="187632"/>
          </a:xfrm>
        </p:grpSpPr>
        <p:sp>
          <p:nvSpPr>
            <p:cNvPr id="637" name="Rectangle 636"/>
            <p:cNvSpPr/>
            <p:nvPr userDrawn="1"/>
          </p:nvSpPr>
          <p:spPr>
            <a:xfrm>
              <a:off x="0" y="925450"/>
              <a:ext cx="12188824" cy="159057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5001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4354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1085650"/>
              <a:ext cx="12188824" cy="27432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defTabSz="914354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" y="73395"/>
            <a:ext cx="12050630" cy="978725"/>
          </a:xfrm>
        </p:spPr>
        <p:txBody>
          <a:bodyPr vert="horz" lIns="45720" tIns="45718" rIns="45720" bIns="45718" rtlCol="0" anchor="ctr" anchorCtr="0">
            <a:noAutofit/>
          </a:bodyPr>
          <a:lstStyle>
            <a:lvl1pPr algn="ctr" defTabSz="91435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400" b="0" kern="1200" spc="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6428199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539289" y="5948638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47413" y="5948638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60608" y="5948638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 rot="10800000" flipH="1">
            <a:off x="3807683" y="831273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 rot="10800000" flipH="1">
            <a:off x="1095669" y="4716781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 rot="10800000" flipH="1">
            <a:off x="1776212" y="1981201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 rot="10800000" flipH="1">
            <a:off x="7824455" y="6614161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 rot="10800000" flipH="1">
            <a:off x="9241868" y="6614161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 rot="10800000" flipH="1">
            <a:off x="2921222" y="6719451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 rot="10800000" flipH="1">
            <a:off x="3724578" y="6668595"/>
            <a:ext cx="1038871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 rot="10800000" flipH="1">
            <a:off x="6559404" y="1025236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 rot="10800000" flipH="1">
            <a:off x="7187313" y="1731819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 rot="10800000" flipH="1">
            <a:off x="454966" y="6708754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 rot="10800000" flipH="1">
            <a:off x="10714877" y="8318270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 rot="10800000" flipH="1">
            <a:off x="10880165" y="1731819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 rot="10800000" flipH="1">
            <a:off x="5026566" y="1981201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2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67"/>
          <p:cNvGrpSpPr/>
          <p:nvPr/>
        </p:nvGrpSpPr>
        <p:grpSpPr>
          <a:xfrm>
            <a:off x="454967" y="311151"/>
            <a:ext cx="1105272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" y="6541294"/>
            <a:ext cx="12168841" cy="3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335079" y="6586256"/>
            <a:ext cx="195478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 anchorCtr="1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095" y="4768854"/>
            <a:ext cx="10794306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03" y="5232772"/>
            <a:ext cx="10813350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917884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0" y="2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67"/>
          <p:cNvGrpSpPr/>
          <p:nvPr/>
        </p:nvGrpSpPr>
        <p:grpSpPr>
          <a:xfrm>
            <a:off x="454967" y="311151"/>
            <a:ext cx="1105272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" y="6541294"/>
            <a:ext cx="12168841" cy="3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335079" y="6586256"/>
            <a:ext cx="195478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 anchorCtr="1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095" y="4768854"/>
            <a:ext cx="10794306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03" y="5232772"/>
            <a:ext cx="10813350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52937396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/>
        </p:nvSpPr>
        <p:spPr>
          <a:xfrm>
            <a:off x="2430699" y="-3570592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0" y="-637720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 rot="10800000">
            <a:off x="1351370" y="4248606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31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778358" y="-2913279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0804454" y="5699196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 rot="10800000">
            <a:off x="4047043" y="1516173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095" y="4768854"/>
            <a:ext cx="10794306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03" y="5232772"/>
            <a:ext cx="10813350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8"/>
          <p:cNvGrpSpPr/>
          <p:nvPr/>
        </p:nvGrpSpPr>
        <p:grpSpPr>
          <a:xfrm>
            <a:off x="454967" y="311151"/>
            <a:ext cx="1105272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0022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0"/>
          <p:cNvGrpSpPr/>
          <p:nvPr/>
        </p:nvGrpSpPr>
        <p:grpSpPr>
          <a:xfrm>
            <a:off x="-16927" y="-2056029"/>
            <a:ext cx="13127102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2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095" y="4768854"/>
            <a:ext cx="10794306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03" y="5232772"/>
            <a:ext cx="10813350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Group 38"/>
          <p:cNvGrpSpPr/>
          <p:nvPr/>
        </p:nvGrpSpPr>
        <p:grpSpPr>
          <a:xfrm>
            <a:off x="454967" y="311151"/>
            <a:ext cx="1105272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787276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5" y="3102728"/>
            <a:ext cx="11300057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89735" y="3020520"/>
            <a:ext cx="11589374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399144"/>
            <a:ext cx="10813350" cy="2407042"/>
          </a:xfrm>
        </p:spPr>
        <p:txBody>
          <a:bodyPr/>
          <a:lstStyle>
            <a:lvl1pPr algn="l" defTabSz="9143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45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385" y="3102728"/>
            <a:ext cx="11300057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89735" y="3020519"/>
            <a:ext cx="11589374" cy="1757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967967"/>
            <a:ext cx="10813350" cy="2407042"/>
          </a:xfrm>
        </p:spPr>
        <p:txBody>
          <a:bodyPr/>
          <a:lstStyle>
            <a:lvl1pPr algn="l" defTabSz="9143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8603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432215"/>
            <a:ext cx="11448832" cy="838200"/>
          </a:xfrm>
        </p:spPr>
        <p:txBody>
          <a:bodyPr/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4" y="1344168"/>
            <a:ext cx="11435488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48449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0" y="-2056029"/>
            <a:ext cx="13110173" cy="19379146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455613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2016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7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1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432215"/>
            <a:ext cx="11448832" cy="838200"/>
          </a:xfrm>
        </p:spPr>
        <p:txBody>
          <a:bodyPr/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319536" y="1339746"/>
            <a:ext cx="549513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4076" y="1339746"/>
            <a:ext cx="549513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48552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5" y="1339746"/>
            <a:ext cx="5470158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5"/>
            <a:ext cx="4314844" cy="646331"/>
          </a:xfrm>
        </p:spPr>
        <p:txBody>
          <a:bodyPr>
            <a:noAutofit/>
          </a:bodyPr>
          <a:lstStyle>
            <a:lvl1pPr marL="114289" indent="-114289" algn="l" defTabSz="91431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89" indent="-114289" algn="l" defTabSz="91431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9" indent="-114289" algn="l" defTabSz="91431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9" indent="-114289" algn="l" defTabSz="91431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9" indent="-114289" algn="l" defTabSz="91431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335079" y="6586256"/>
            <a:ext cx="3423144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110148" y="4876800"/>
            <a:ext cx="4266089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Picture 8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2067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432215"/>
            <a:ext cx="11448832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51015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295275"/>
            <a:ext cx="5497160" cy="838200"/>
          </a:xfrm>
        </p:spPr>
        <p:txBody>
          <a:bodyPr vert="horz" lIns="82288" tIns="45716" rIns="82288" bIns="45716" rtlCol="0" anchor="t" anchorCtr="0">
            <a:noAutofit/>
          </a:bodyPr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2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39" indent="-228578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39" indent="-228578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079" y="6586256"/>
            <a:ext cx="3423144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39527" y="295275"/>
            <a:ext cx="5508248" cy="838200"/>
          </a:xfrm>
        </p:spPr>
        <p:txBody>
          <a:bodyPr lIns="82288" rIns="82288"/>
          <a:lstStyle>
            <a:lvl1pPr marL="0" indent="0" algn="l" defTabSz="914312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0096D6"/>
                    </a:gs>
                    <a:gs pos="44000">
                      <a:srgbClr val="01BBBB"/>
                    </a:gs>
                    <a:gs pos="100000">
                      <a:srgbClr val="008041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0096D6"/>
                    </a:gs>
                    <a:gs pos="44000">
                      <a:srgbClr val="01BBBB"/>
                    </a:gs>
                    <a:gs pos="100000">
                      <a:srgbClr val="008041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gradFill>
                  <a:gsLst>
                    <a:gs pos="0">
                      <a:srgbClr val="0096D6"/>
                    </a:gs>
                    <a:gs pos="44000">
                      <a:srgbClr val="01BBBB"/>
                    </a:gs>
                    <a:gs pos="100000">
                      <a:srgbClr val="008041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2737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2" y="1600202"/>
            <a:ext cx="349582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4" y="1600200"/>
            <a:ext cx="3457733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3" y="1600202"/>
            <a:ext cx="3510635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92532" y="100584"/>
            <a:ext cx="3559137" cy="1152144"/>
          </a:xfrm>
        </p:spPr>
        <p:txBody>
          <a:bodyPr anchor="b" anchorCtr="0">
            <a:noAutofit/>
          </a:bodyPr>
          <a:lstStyle>
            <a:lvl1pPr marL="0" marR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4339222" y="100584"/>
            <a:ext cx="3559137" cy="1152144"/>
          </a:xfrm>
        </p:spPr>
        <p:txBody>
          <a:bodyPr anchor="b" anchorCtr="0">
            <a:noAutofit/>
          </a:bodyPr>
          <a:lstStyle>
            <a:lvl1pPr marL="0" marR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8362224" y="100584"/>
            <a:ext cx="3559137" cy="1152144"/>
          </a:xfrm>
        </p:spPr>
        <p:txBody>
          <a:bodyPr anchor="b" anchorCtr="0">
            <a:noAutofit/>
          </a:bodyPr>
          <a:lstStyle>
            <a:lvl1pPr marL="0" marR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063367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0"/>
            <a:ext cx="11420017" cy="838200"/>
          </a:xfrm>
        </p:spPr>
        <p:txBody>
          <a:bodyPr/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3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5" y="6062115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785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224609063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88" tIns="45716" rIns="82288" bIns="45716" rtlCol="0" anchor="b" anchorCtr="0">
            <a:noAutofit/>
          </a:bodyPr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263407339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88" tIns="45716" rIns="82288" bIns="45716" rtlCol="0" anchor="b" anchorCtr="0">
            <a:noAutofit/>
          </a:bodyPr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87268992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0107" y="5842637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40" indent="-233340" algn="l" defTabSz="914312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76720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89735" y="6355830"/>
            <a:ext cx="11589374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2"/>
            <a:ext cx="5488498" cy="3020518"/>
          </a:xfrm>
        </p:spPr>
        <p:txBody>
          <a:bodyPr vert="horz" lIns="82288" tIns="45716" rIns="82288" bIns="45716" rtlCol="0" anchor="ctr" anchorCtr="0">
            <a:noAutofit/>
          </a:bodyPr>
          <a:lstStyle>
            <a:lvl1pPr marL="0" indent="0" algn="l" defTabSz="914312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0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029" y="777667"/>
            <a:ext cx="119061" cy="5287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1819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39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5" y="3022900"/>
            <a:ext cx="11589374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417121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2"/>
            <a:ext cx="5488498" cy="3020518"/>
          </a:xfrm>
        </p:spPr>
        <p:txBody>
          <a:bodyPr vert="horz" lIns="82288" tIns="45716" rIns="82288" bIns="45716" rtlCol="0" anchor="ctr" anchorCtr="0">
            <a:noAutofit/>
          </a:bodyPr>
          <a:lstStyle>
            <a:lvl1pPr marL="0" indent="0" algn="l" defTabSz="914312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0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  <p:extLst>
      <p:ext uri="{BB962C8B-B14F-4D97-AF65-F5344CB8AC3E}">
        <p14:creationId xmlns:p14="http://schemas.microsoft.com/office/powerpoint/2010/main" val="1253875447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6" y="4279394"/>
            <a:ext cx="6244863" cy="384175"/>
          </a:xfrm>
        </p:spPr>
        <p:txBody>
          <a:bodyPr vert="horz" lIns="91431" tIns="45716" rIns="91431" bIns="45716" rtlCol="0">
            <a:noAutofit/>
          </a:bodyPr>
          <a:lstStyle>
            <a:lvl1pPr marL="0" indent="0" algn="l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grpSp>
        <p:nvGrpSpPr>
          <p:cNvPr id="4" name="Group 38"/>
          <p:cNvGrpSpPr/>
          <p:nvPr/>
        </p:nvGrpSpPr>
        <p:grpSpPr>
          <a:xfrm>
            <a:off x="454966" y="311152"/>
            <a:ext cx="1210841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7" y="3282696"/>
            <a:ext cx="6281773" cy="1022350"/>
          </a:xfrm>
        </p:spPr>
        <p:txBody>
          <a:bodyPr vert="horz" lIns="82288" tIns="45716" rIns="82288" bIns="45716" rtlCol="0" anchor="b" anchorCtr="0">
            <a:noAutofit/>
          </a:bodyPr>
          <a:lstStyle>
            <a:lvl1pPr marL="0" indent="0" algn="l" defTabSz="914312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1" tIns="45716" rIns="91431" bIns="45716" anchor="ctr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5" y="1917701"/>
            <a:ext cx="3567771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3270173487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29" y="6141722"/>
            <a:ext cx="12205754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430699" y="-3578087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35137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31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4" y="83488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4"/>
            <a:ext cx="11670464" cy="4372131"/>
          </a:xfrm>
        </p:spPr>
        <p:txBody>
          <a:bodyPr anchor="b" anchorCtr="0"/>
          <a:lstStyle>
            <a:lvl1pPr marL="228578" indent="-228578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8" y="6584523"/>
            <a:ext cx="1083706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347518" y="6584523"/>
            <a:ext cx="1083706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3505" y="5358903"/>
            <a:ext cx="11429936" cy="614362"/>
          </a:xfrm>
        </p:spPr>
        <p:txBody>
          <a:bodyPr vert="horz" lIns="91431" tIns="45716" rIns="91431" bIns="45716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37235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1842" y="4794352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8"/>
            <a:ext cx="6763665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04295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8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8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3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4169545506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4"/>
            <a:ext cx="5798380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1412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49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2" y="311149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49"/>
            <a:ext cx="434368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6" y="311149"/>
            <a:ext cx="4362532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46883" y="311151"/>
            <a:ext cx="2408138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46884" y="311151"/>
            <a:ext cx="2408137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503" y="3028951"/>
            <a:ext cx="333508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53932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46883" y="1683659"/>
            <a:ext cx="2408138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46884" y="1676400"/>
            <a:ext cx="2408137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46883" y="5182962"/>
            <a:ext cx="2408138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46884" y="5182962"/>
            <a:ext cx="2408137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490107853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49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6085948" y="311149"/>
            <a:ext cx="4602039" cy="309161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49"/>
            <a:ext cx="434368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953164" y="311149"/>
            <a:ext cx="4698980" cy="3103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46883" y="311151"/>
            <a:ext cx="2408138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46503" y="3028951"/>
            <a:ext cx="333508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953164" y="3403900"/>
            <a:ext cx="4680135" cy="312756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6085948" y="3399517"/>
            <a:ext cx="4602039" cy="309161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46883" y="1696395"/>
            <a:ext cx="2408138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346883" y="5182962"/>
            <a:ext cx="2408138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614902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6"/>
            <a:ext cx="11299041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5" y="310898"/>
            <a:ext cx="11296883" cy="6054185"/>
          </a:xfrm>
          <a:ln>
            <a:solidFill>
              <a:schemeClr val="bg2"/>
            </a:solidFill>
          </a:ln>
        </p:spPr>
        <p:txBody>
          <a:bodyPr vert="horz" lIns="91431" tIns="45716" rIns="91431" bIns="45716" rtlCol="0" anchor="ctr" anchorCtr="0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385" y="6374862"/>
            <a:ext cx="11300057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314717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18308056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39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5" y="3022900"/>
            <a:ext cx="11589374" cy="172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774540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54969" y="6124575"/>
            <a:ext cx="1049237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3518973" y="778669"/>
            <a:ext cx="786179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1" tIns="45716" rIns="91431" bIns="45716" rtlCol="0" anchor="ctr">
            <a:normAutofit/>
          </a:bodyPr>
          <a:lstStyle>
            <a:lvl1pPr marL="0" indent="0" algn="ctr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548404312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3809214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772016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5830085" y="5844550"/>
            <a:ext cx="552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151905" y="5840202"/>
            <a:ext cx="159946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598838" y="5840202"/>
            <a:ext cx="159946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6369664" y="5840202"/>
            <a:ext cx="219685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5956627" y="5840202"/>
            <a:ext cx="143245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488995" y="5654198"/>
            <a:ext cx="52030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634809" y="5600089"/>
            <a:ext cx="52030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5778056" y="5525689"/>
            <a:ext cx="52030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5923870" y="5600089"/>
            <a:ext cx="52030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066471" y="5654198"/>
            <a:ext cx="552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6212286" y="5600089"/>
            <a:ext cx="5267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6358103" y="5525689"/>
            <a:ext cx="5267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6501346" y="5600089"/>
            <a:ext cx="5267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6647161" y="5654198"/>
            <a:ext cx="5267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3195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8415126" y="3708605"/>
            <a:ext cx="15544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320696" y="3697606"/>
            <a:ext cx="45007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7764419" y="3697606"/>
            <a:ext cx="45007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9933443" y="3697606"/>
            <a:ext cx="618172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8771206" y="3697606"/>
            <a:ext cx="403078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7455333" y="3082440"/>
            <a:ext cx="146409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7865638" y="2930182"/>
            <a:ext cx="146409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8268720" y="2720824"/>
            <a:ext cx="146409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8679025" y="2930182"/>
            <a:ext cx="146409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9080293" y="3082442"/>
            <a:ext cx="15544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9490603" y="2930181"/>
            <a:ext cx="148216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9900912" y="2720823"/>
            <a:ext cx="148216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10303986" y="2930181"/>
            <a:ext cx="148216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10714296" y="3082442"/>
            <a:ext cx="148216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9364" y="3060490"/>
            <a:ext cx="2467324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ea typeface="ＭＳ Ｐゴシック" pitchFamily="34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42192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5830085" y="5844550"/>
            <a:ext cx="552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151905" y="5840202"/>
            <a:ext cx="159946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598838" y="5840202"/>
            <a:ext cx="159946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6369664" y="5840202"/>
            <a:ext cx="219685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956627" y="5840202"/>
            <a:ext cx="143245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488995" y="5654198"/>
            <a:ext cx="52030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634809" y="5600089"/>
            <a:ext cx="52030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5778056" y="5525689"/>
            <a:ext cx="52030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5923870" y="5600089"/>
            <a:ext cx="52030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6066471" y="5654198"/>
            <a:ext cx="552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6212286" y="5600089"/>
            <a:ext cx="5267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6358103" y="5525689"/>
            <a:ext cx="5267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6501346" y="5600089"/>
            <a:ext cx="5267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6647161" y="5654198"/>
            <a:ext cx="5267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53081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9364" y="3060490"/>
            <a:ext cx="2467324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ea typeface="ＭＳ Ｐゴシック" pitchFamily="34" charset="-128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8415126" y="3708605"/>
            <a:ext cx="15544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9320696" y="3697606"/>
            <a:ext cx="45007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7764419" y="3697606"/>
            <a:ext cx="45007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9933443" y="3697606"/>
            <a:ext cx="618172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8771206" y="3697606"/>
            <a:ext cx="403078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7455333" y="3082440"/>
            <a:ext cx="146409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7865638" y="2930182"/>
            <a:ext cx="146409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8268720" y="2720824"/>
            <a:ext cx="146409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8679025" y="2930182"/>
            <a:ext cx="146409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9080293" y="3082442"/>
            <a:ext cx="15544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9490603" y="2930181"/>
            <a:ext cx="148216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9900912" y="2720823"/>
            <a:ext cx="148216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10303986" y="2930181"/>
            <a:ext cx="148216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10714296" y="3082442"/>
            <a:ext cx="148216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1" tIns="45716" rIns="91431" bIns="45716"/>
          <a:lstStyle/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5422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1617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63292" y="6625960"/>
            <a:ext cx="322930" cy="236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  <a:defRPr/>
            </a:pPr>
            <a:fld id="{C7ECA48D-95EA-4F59-81DA-3EB66DE143A1}" type="slidenum">
              <a:rPr lang="en-US" sz="1000">
                <a:solidFill>
                  <a:srgbClr val="8E8E95"/>
                </a:solidFill>
                <a:ea typeface="ＭＳ Ｐゴシック" pitchFamily="30" charset="-128"/>
                <a:cs typeface="ＭＳ Ｐゴシック" pitchFamily="-112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ea typeface="ＭＳ Ｐゴシック" pitchFamily="30" charset="-128"/>
              <a:cs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445" y="304800"/>
            <a:ext cx="10357081" cy="8382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447" y="1600204"/>
            <a:ext cx="10362609" cy="452596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31311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11563292" y="6624372"/>
            <a:ext cx="322930" cy="236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  <a:defRPr/>
            </a:pPr>
            <a:fld id="{8956519F-11BC-44F7-8AD7-601702EFDAB9}" type="slidenum">
              <a:rPr lang="en-US" sz="1000">
                <a:solidFill>
                  <a:srgbClr val="8E8E95"/>
                </a:solidFill>
                <a:ea typeface="ＭＳ Ｐゴシック" pitchFamily="-112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ea typeface="ＭＳ Ｐゴシック" pitchFamily="-112" charset="-128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63292" y="6624372"/>
            <a:ext cx="322930" cy="236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  <a:defRPr/>
            </a:pPr>
            <a:fld id="{FD8C7271-8F64-4A67-9570-FDA2DE93136A}" type="slidenum">
              <a:rPr lang="en-US" sz="1000">
                <a:solidFill>
                  <a:srgbClr val="8E8E95"/>
                </a:solidFill>
                <a:ea typeface="ＭＳ Ｐゴシック" pitchFamily="-112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61" y="304800"/>
            <a:ext cx="9911883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58061" y="1186542"/>
            <a:ext cx="9911883" cy="3810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058058" y="6372433"/>
            <a:ext cx="9945743" cy="307768"/>
          </a:xfrm>
        </p:spPr>
        <p:txBody>
          <a:bodyPr anchor="b">
            <a:spAutoFit/>
          </a:bodyPr>
          <a:lstStyle>
            <a:lvl1pPr algn="l" defTabSz="804785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18873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344168"/>
            <a:ext cx="11424906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061" y="304800"/>
            <a:ext cx="9911883" cy="838200"/>
          </a:xfrm>
        </p:spPr>
        <p:txBody>
          <a:bodyPr/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58061" y="1186542"/>
            <a:ext cx="9911883" cy="3810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58058" y="6372433"/>
            <a:ext cx="9945743" cy="307768"/>
          </a:xfrm>
        </p:spPr>
        <p:txBody>
          <a:bodyPr wrap="square" anchor="b" anchorCtr="0">
            <a:spAutoFit/>
          </a:bodyPr>
          <a:lstStyle>
            <a:lvl1pPr algn="l" defTabSz="804785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14 Points</a:t>
            </a:r>
          </a:p>
        </p:txBody>
      </p:sp>
      <p:sp>
        <p:nvSpPr>
          <p:cNvPr id="42" name="Rectangle 7"/>
          <p:cNvSpPr>
            <a:spLocks noChangeArrowheads="1"/>
          </p:cNvSpPr>
          <p:nvPr userDrawn="1"/>
        </p:nvSpPr>
        <p:spPr bwMode="ltGray">
          <a:xfrm>
            <a:off x="11563292" y="6624372"/>
            <a:ext cx="322930" cy="236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ea typeface="ＭＳ Ｐゴシック" pitchFamily="30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ea typeface="ＭＳ Ｐゴシック" pitchFamily="30" charset="-128"/>
            </a:endParaRPr>
          </a:p>
        </p:txBody>
      </p:sp>
      <p:sp>
        <p:nvSpPr>
          <p:cNvPr id="43" name="Rectangle 7"/>
          <p:cNvSpPr>
            <a:spLocks noChangeArrowheads="1"/>
          </p:cNvSpPr>
          <p:nvPr userDrawn="1"/>
        </p:nvSpPr>
        <p:spPr bwMode="ltGray">
          <a:xfrm>
            <a:off x="11563292" y="6624372"/>
            <a:ext cx="322930" cy="236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ea typeface="ＭＳ Ｐゴシック" pitchFamily="30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ea typeface="ＭＳ Ｐゴシック" pitchFamily="3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06177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11315"/>
            <a:ext cx="12205754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812588" y="425450"/>
            <a:ext cx="1929897" cy="769938"/>
            <a:chOff x="384" y="331"/>
            <a:chExt cx="912" cy="485"/>
          </a:xfrm>
        </p:grpSpPr>
        <p:sp>
          <p:nvSpPr>
            <p:cNvPr id="6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45715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941401" y="6643210"/>
            <a:ext cx="2041349" cy="17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 anchorCtr="1">
            <a:spAutoFit/>
          </a:bodyPr>
          <a:lstStyle/>
          <a:p>
            <a:pPr defTabSz="81431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>
                <a:solidFill>
                  <a:srgbClr val="8E8E95"/>
                </a:solidFill>
                <a:ea typeface="ＭＳ Ｐゴシック" pitchFamily="34" charset="-128"/>
              </a:rPr>
              <a:t>© 2009 Cisco Systems, Inc. All rights reserved.</a:t>
            </a:r>
          </a:p>
        </p:txBody>
      </p:sp>
      <p:sp>
        <p:nvSpPr>
          <p:cNvPr id="22" name="Rectangle 5"/>
          <p:cNvSpPr>
            <a:spLocks noChangeArrowheads="1"/>
          </p:cNvSpPr>
          <p:nvPr userDrawn="1"/>
        </p:nvSpPr>
        <p:spPr bwMode="ltGray">
          <a:xfrm>
            <a:off x="5512483" y="6643210"/>
            <a:ext cx="885585" cy="17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defTabSz="81431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>
                <a:solidFill>
                  <a:srgbClr val="8E8E95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ltGray">
          <a:xfrm>
            <a:off x="1083453" y="6643210"/>
            <a:ext cx="1282366" cy="17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6" tIns="41057" rIns="82116" bIns="41057" anchor="b">
            <a:spAutoFit/>
          </a:bodyPr>
          <a:lstStyle/>
          <a:p>
            <a:pPr defTabSz="81431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 err="1">
                <a:solidFill>
                  <a:srgbClr val="8E8E95"/>
                </a:solidFill>
                <a:ea typeface="ＭＳ Ｐゴシック" pitchFamily="34" charset="-128"/>
              </a:rPr>
              <a:t>Presentation_ID</a:t>
            </a:r>
            <a:endParaRPr lang="en-US" sz="700" dirty="0">
              <a:solidFill>
                <a:srgbClr val="8E8E95"/>
              </a:solidFill>
              <a:ea typeface="ＭＳ Ｐゴシック" pitchFamily="34" charset="-128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563292" y="6639762"/>
            <a:ext cx="322930" cy="2214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fld id="{ED9EFAA3-E1A7-4491-A513-1EF801912EB0}" type="slidenum">
              <a:rPr lang="en-US" sz="1000">
                <a:solidFill>
                  <a:srgbClr val="8E8E95"/>
                </a:solidFill>
                <a:ea typeface="ＭＳ Ｐゴシック" pitchFamily="34" charset="-128"/>
              </a:rPr>
              <a:pPr algn="r" defTabSz="81431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ea typeface="ＭＳ Ｐゴシック" pitchFamily="34" charset="-128"/>
            </a:endParaRPr>
          </a:p>
        </p:txBody>
      </p:sp>
      <p:sp>
        <p:nvSpPr>
          <p:cNvPr id="26" name="Line 24"/>
          <p:cNvSpPr>
            <a:spLocks noChangeShapeType="1"/>
          </p:cNvSpPr>
          <p:nvPr userDrawn="1"/>
        </p:nvSpPr>
        <p:spPr bwMode="ltGray">
          <a:xfrm>
            <a:off x="0" y="1628775"/>
            <a:ext cx="12188825" cy="0"/>
          </a:xfrm>
          <a:prstGeom prst="line">
            <a:avLst/>
          </a:prstGeom>
          <a:noFill/>
          <a:ln w="19050">
            <a:solidFill>
              <a:srgbClr val="C0C0C4"/>
            </a:solidFill>
            <a:round/>
            <a:headEnd/>
            <a:tailEnd/>
          </a:ln>
        </p:spPr>
        <p:txBody>
          <a:bodyPr wrap="none" lIns="82116" tIns="41057" rIns="82116" bIns="41057" anchor="ctr">
            <a:spAutoFit/>
          </a:bodyPr>
          <a:lstStyle/>
          <a:p>
            <a:pPr defTabSz="45715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7" name="Line 23"/>
          <p:cNvSpPr>
            <a:spLocks noChangeShapeType="1"/>
          </p:cNvSpPr>
          <p:nvPr userDrawn="1"/>
        </p:nvSpPr>
        <p:spPr bwMode="ltGray">
          <a:xfrm>
            <a:off x="0" y="3981450"/>
            <a:ext cx="12188825" cy="0"/>
          </a:xfrm>
          <a:prstGeom prst="line">
            <a:avLst/>
          </a:prstGeom>
          <a:noFill/>
          <a:ln w="19050">
            <a:solidFill>
              <a:srgbClr val="C0C0C4"/>
            </a:solidFill>
            <a:round/>
            <a:headEnd/>
            <a:tailEnd/>
          </a:ln>
        </p:spPr>
        <p:txBody>
          <a:bodyPr wrap="none" lIns="82116" tIns="41057" rIns="82116" bIns="41057" anchor="ctr">
            <a:spAutoFit/>
          </a:bodyPr>
          <a:lstStyle/>
          <a:p>
            <a:pPr defTabSz="45715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7606" y="5483227"/>
            <a:ext cx="10813351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7607" y="4114800"/>
            <a:ext cx="10813350" cy="102235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08790"/>
      </p:ext>
    </p:extLst>
  </p:cSld>
  <p:clrMapOvr>
    <a:masterClrMapping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588737"/>
      </p:ext>
    </p:extLst>
  </p:cSld>
  <p:clrMapOvr>
    <a:masterClrMapping/>
  </p:clrMapOvr>
  <p:transition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6192" y="240127"/>
            <a:ext cx="11448832" cy="838200"/>
          </a:xfrm>
        </p:spPr>
        <p:txBody>
          <a:bodyPr/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-100" baseline="0" dirty="0">
                <a:gradFill>
                  <a:gsLst>
                    <a:gs pos="20000">
                      <a:schemeClr val="bg1"/>
                    </a:gs>
                    <a:gs pos="60000">
                      <a:schemeClr val="accent4">
                        <a:alpha val="60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6189" y="1014832"/>
            <a:ext cx="11448832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line</a:t>
            </a:r>
          </a:p>
        </p:txBody>
      </p:sp>
    </p:spTree>
    <p:extLst>
      <p:ext uri="{BB962C8B-B14F-4D97-AF65-F5344CB8AC3E}">
        <p14:creationId xmlns:p14="http://schemas.microsoft.com/office/powerpoint/2010/main" val="1921795008"/>
      </p:ext>
    </p:extLst>
  </p:cSld>
  <p:clrMapOvr>
    <a:masterClrMapping/>
  </p:clrMapOvr>
  <p:transition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3"/>
          <p:cNvSpPr>
            <a:spLocks noGrp="1"/>
          </p:cNvSpPr>
          <p:nvPr>
            <p:ph type="pic" sz="quarter" idx="12" hasCustomPrompt="1"/>
          </p:nvPr>
        </p:nvSpPr>
        <p:spPr bwMode="grayWhite">
          <a:xfrm>
            <a:off x="-60944" y="1647063"/>
            <a:ext cx="12310713" cy="2359152"/>
          </a:xfrm>
          <a:solidFill>
            <a:srgbClr val="8E8E95"/>
          </a:solidFill>
          <a:ln w="19050">
            <a:solidFill>
              <a:srgbClr val="C0C0C4"/>
            </a:solidFill>
          </a:ln>
        </p:spPr>
        <p:txBody>
          <a:bodyPr vert="horz" lIns="91431" tIns="45716" rIns="91431" bIns="45716" rtlCol="0" anchor="ctr" anchorCtr="1">
            <a:normAutofit/>
          </a:bodyPr>
          <a:lstStyle>
            <a:lvl1pPr marL="237721" indent="-237721" algn="l" defTabSz="9143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Font typeface="Wingdings" pitchFamily="2" charset="2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Goes Here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1032664" y="4298951"/>
            <a:ext cx="7093219" cy="1022350"/>
          </a:xfrm>
        </p:spPr>
        <p:txBody>
          <a:bodyPr anchor="ctr" anchorCtr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Segue Text Here</a:t>
            </a:r>
          </a:p>
        </p:txBody>
      </p:sp>
    </p:spTree>
    <p:extLst>
      <p:ext uri="{BB962C8B-B14F-4D97-AF65-F5344CB8AC3E}">
        <p14:creationId xmlns:p14="http://schemas.microsoft.com/office/powerpoint/2010/main" val="35312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432215"/>
            <a:ext cx="11448832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06295" y="6324600"/>
            <a:ext cx="11376237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457156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66126"/>
      </p:ext>
    </p:extLst>
  </p:cSld>
  <p:clrMapOvr>
    <a:masterClrMapping/>
  </p:clrMapOvr>
  <p:transition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2" y="0"/>
            <a:ext cx="1147781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4" y="1676406"/>
            <a:ext cx="991188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4407" y="990600"/>
            <a:ext cx="11498125" cy="381000"/>
          </a:xfrm>
        </p:spPr>
        <p:txBody>
          <a:bodyPr>
            <a:noAutofit/>
          </a:bodyPr>
          <a:lstStyle>
            <a:lvl1pPr>
              <a:buFontTx/>
              <a:buNone/>
              <a:defRPr sz="2300">
                <a:solidFill>
                  <a:srgbClr val="FFA100"/>
                </a:solidFill>
              </a:defRPr>
            </a:lvl1pPr>
            <a:lvl2pPr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04720" y="6275618"/>
            <a:ext cx="9945743" cy="338546"/>
          </a:xfrm>
        </p:spPr>
        <p:txBody>
          <a:bodyPr anchor="b">
            <a:spAutoFit/>
          </a:bodyPr>
          <a:lstStyle>
            <a:lvl1pPr algn="l" defTabSz="901053">
              <a:lnSpc>
                <a:spcPct val="100000"/>
              </a:lnSpc>
              <a:spcBef>
                <a:spcPct val="50000"/>
              </a:spcBef>
              <a:buNone/>
              <a:defRPr sz="1600"/>
            </a:lvl1pPr>
            <a:lvl2pPr>
              <a:buFont typeface="Arial" pitchFamily="34" charset="0"/>
              <a:buNone/>
              <a:defRPr sz="1600"/>
            </a:lvl2pPr>
            <a:lvl3pPr>
              <a:buFont typeface="Arial" pitchFamily="34" charset="0"/>
              <a:buNone/>
              <a:defRPr sz="1600"/>
            </a:lvl3pPr>
            <a:lvl4pPr>
              <a:buFont typeface="Arial" pitchFamily="34" charset="0"/>
              <a:buNone/>
              <a:defRPr sz="1600"/>
            </a:lvl4pPr>
            <a:lvl5pPr>
              <a:buFont typeface="Arial" pitchFamily="34" charset="0"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877251"/>
      </p:ext>
    </p:extLst>
  </p:cSld>
  <p:clrMapOvr>
    <a:masterClrMapping/>
  </p:clrMapOvr>
  <p:transition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333" y="275035"/>
            <a:ext cx="103980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333" y="1543050"/>
            <a:ext cx="10398033" cy="4525566"/>
          </a:xfrm>
          <a:prstGeom prst="rect">
            <a:avLst/>
          </a:prstGeom>
        </p:spPr>
        <p:txBody>
          <a:bodyPr/>
          <a:lstStyle>
            <a:lvl1pPr>
              <a:spcBef>
                <a:spcPts val="756"/>
              </a:spcBef>
              <a:defRPr/>
            </a:lvl1pPr>
            <a:lvl2pPr>
              <a:spcBef>
                <a:spcPts val="756"/>
              </a:spcBef>
              <a:defRPr sz="1800"/>
            </a:lvl2pPr>
            <a:lvl3pPr>
              <a:spcBef>
                <a:spcPts val="756"/>
              </a:spcBef>
              <a:defRPr/>
            </a:lvl3pPr>
            <a:lvl4pPr>
              <a:spcBef>
                <a:spcPts val="756"/>
              </a:spcBef>
              <a:defRPr/>
            </a:lvl4pPr>
            <a:lvl5pPr>
              <a:spcBef>
                <a:spcPts val="756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409333" y="857250"/>
            <a:ext cx="10398033" cy="514350"/>
          </a:xfrm>
        </p:spPr>
        <p:txBody>
          <a:bodyPr/>
          <a:lstStyle>
            <a:lvl1pPr marL="0" indent="0">
              <a:buNone/>
              <a:defRPr lang="en-US" sz="19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807367" y="6552606"/>
            <a:ext cx="382055" cy="364331"/>
          </a:xfrm>
          <a:prstGeom prst="rect">
            <a:avLst/>
          </a:prstGeom>
        </p:spPr>
        <p:txBody>
          <a:bodyPr vert="horz" lIns="57598" tIns="28799" rIns="57598" bIns="28799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ea typeface="ＭＳ Ｐゴシック" pitchFamily="34" charset="-128"/>
              </a:rPr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708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1" y="0"/>
            <a:ext cx="140933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598" tIns="28799" rIns="57598" bIns="28799"/>
          <a:lstStyle/>
          <a:p>
            <a:pPr defTabSz="575981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Apple LiGothic Medium" charset="-120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81" y="275035"/>
            <a:ext cx="1114085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81" y="1543050"/>
            <a:ext cx="11140855" cy="4525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381" y="857250"/>
            <a:ext cx="11140855" cy="514350"/>
          </a:xfrm>
        </p:spPr>
        <p:txBody>
          <a:bodyPr/>
          <a:lstStyle>
            <a:lvl1pPr marL="0" indent="0">
              <a:buNone/>
              <a:defRPr lang="en-US" sz="19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807367" y="6552606"/>
            <a:ext cx="382055" cy="364331"/>
          </a:xfrm>
          <a:prstGeom prst="rect">
            <a:avLst/>
          </a:prstGeom>
        </p:spPr>
        <p:txBody>
          <a:bodyPr vert="horz" lIns="57598" tIns="28799" rIns="57598" bIns="28799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ea typeface="ＭＳ Ｐゴシック" pitchFamily="34" charset="-128"/>
              </a:rPr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9931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P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13165"/>
            <a:ext cx="11448832" cy="86953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4" y="1344168"/>
            <a:ext cx="11435488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2619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90" y="1339745"/>
            <a:ext cx="5360092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5"/>
            <a:ext cx="5628454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l column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2" y="0"/>
            <a:ext cx="140933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459" tIns="28728" rIns="57459" bIns="28728"/>
          <a:lstStyle/>
          <a:p>
            <a:pPr defTabSz="574587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Apple LiGothic Medium" charset="-120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86" y="275035"/>
            <a:ext cx="112089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386" y="1543051"/>
            <a:ext cx="5443302" cy="4545806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364064" y="1543050"/>
            <a:ext cx="5443302" cy="4545807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807367" y="6552631"/>
            <a:ext cx="382055" cy="364331"/>
          </a:xfrm>
          <a:prstGeom prst="rect">
            <a:avLst/>
          </a:prstGeom>
        </p:spPr>
        <p:txBody>
          <a:bodyPr vert="horz" lIns="57459" tIns="28728" rIns="57459" bIns="28728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ea typeface="ＭＳ Ｐゴシック" pitchFamily="34" charset="-128"/>
              </a:rPr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2201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0"/>
            <a:ext cx="11420017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5" y="6062115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29210" y="1539875"/>
            <a:ext cx="11419878" cy="4394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00657"/>
      </p:ext>
    </p:extLst>
  </p:cSld>
  <p:clrMapOvr>
    <a:masterClrMapping/>
  </p:clrMapOvr>
  <p:transition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ual column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2" y="0"/>
            <a:ext cx="140933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459" tIns="28728" rIns="57459" bIns="28728"/>
          <a:lstStyle/>
          <a:p>
            <a:pPr defTabSz="574587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Apple LiGothic Medium" charset="-120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86" y="275035"/>
            <a:ext cx="112089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385" y="1543051"/>
            <a:ext cx="6349067" cy="4545806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807367" y="6552631"/>
            <a:ext cx="382055" cy="364331"/>
          </a:xfrm>
          <a:prstGeom prst="rect">
            <a:avLst/>
          </a:prstGeom>
        </p:spPr>
        <p:txBody>
          <a:bodyPr vert="horz" lIns="57459" tIns="28728" rIns="57459" bIns="28728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56" fontAlgn="base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ea typeface="ＭＳ Ｐゴシック" pitchFamily="34" charset="-128"/>
              </a:rPr>
              <a:pPr defTabSz="45715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ea typeface="ＭＳ Ｐゴシック" pitchFamily="34" charset="-12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7076660" y="1543051"/>
            <a:ext cx="4730705" cy="4545806"/>
          </a:xfrm>
          <a:prstGeom prst="rect">
            <a:avLst/>
          </a:prstGeo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99094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97947"/>
      </p:ext>
    </p:extLst>
  </p:cSld>
  <p:clrMapOvr>
    <a:masterClrMapping/>
  </p:clrMapOvr>
  <p:transition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39289" y="5948637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413" y="5948637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0606" y="5948637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7683" y="831273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1095669" y="4716780"/>
            <a:ext cx="874857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776212" y="1981201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4455" y="6614160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1869" y="6614160"/>
            <a:ext cx="874857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222" y="6719453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4579" y="6668595"/>
            <a:ext cx="1038871" cy="55463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59405" y="1025237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7313" y="1731818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454967" y="6708754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4877" y="8318270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0166" y="1731818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6567" y="1981201"/>
            <a:ext cx="874857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3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6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30"/>
            <a:ext cx="10813350" cy="2907239"/>
          </a:xfrm>
        </p:spPr>
        <p:txBody>
          <a:bodyPr/>
          <a:lstStyle>
            <a:lvl1pPr algn="l" defTabSz="914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455614" y="301885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6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6" cy="400051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2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49837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3"/>
            <a:ext cx="1216884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6"/>
            <a:ext cx="12168841" cy="31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30"/>
            <a:ext cx="10813350" cy="2907239"/>
          </a:xfrm>
        </p:spPr>
        <p:txBody>
          <a:bodyPr/>
          <a:lstStyle>
            <a:lvl1pPr algn="l" defTabSz="914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5"/>
            <a:ext cx="839969" cy="447811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61"/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6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6" cy="400051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2382398"/>
      </p:ext>
    </p:extLst>
  </p:cSld>
  <p:clrMapOvr>
    <a:masterClrMapping/>
  </p:clrMapOvr>
  <p:transition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0699" y="-3570592"/>
            <a:ext cx="2305719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371" y="4248606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8778359" y="-2913280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10804455" y="5699195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7043" y="1516173"/>
            <a:ext cx="2305719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455614" y="304801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8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3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560769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1" y="-2056030"/>
            <a:ext cx="13110173" cy="19379147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1"/>
              <a:endParaRPr lang="en-US" sz="19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1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0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455614" y="304801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36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FFFFFF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FFFFFF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FFFFFF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FFFFFF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8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3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9540735"/>
      </p:ext>
    </p:extLst>
  </p:cSld>
  <p:clrMapOvr>
    <a:masterClrMapping/>
  </p:clrMapOvr>
  <p:transition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40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6" y="3022900"/>
            <a:ext cx="11589374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417121"/>
            <a:ext cx="10813350" cy="2407043"/>
          </a:xfrm>
        </p:spPr>
        <p:txBody>
          <a:bodyPr/>
          <a:lstStyle>
            <a:lvl1pPr algn="l" defTabSz="91436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5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81296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40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6" y="3022901"/>
            <a:ext cx="11589374" cy="1720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 defTabSz="914361"/>
            <a:endParaRPr lang="en-US" sz="19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774540"/>
            <a:ext cx="10813350" cy="2407043"/>
          </a:xfrm>
        </p:spPr>
        <p:txBody>
          <a:bodyPr/>
          <a:lstStyle>
            <a:lvl1pPr algn="l" defTabSz="91436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500" b="0" kern="1200" spc="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8530858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8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4" y="1339745"/>
            <a:ext cx="534674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4"/>
            <a:ext cx="4314844" cy="646331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77456" y="4736592"/>
            <a:ext cx="4315968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424907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19457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89" y="1339746"/>
            <a:ext cx="5360092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6"/>
            <a:ext cx="5628454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17067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5" y="1339746"/>
            <a:ext cx="534674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5"/>
            <a:ext cx="4314844" cy="646331"/>
          </a:xfrm>
        </p:spPr>
        <p:txBody>
          <a:bodyPr>
            <a:noAutofit/>
          </a:bodyPr>
          <a:lstStyle>
            <a:lvl1pPr marL="114295" indent="-114295" algn="l" defTabSz="91436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5" indent="-114295" algn="l" defTabSz="91436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77457" y="4736592"/>
            <a:ext cx="4315968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1180370"/>
      </p:ext>
    </p:extLst>
  </p:cSld>
  <p:clrMapOvr>
    <a:masterClrMapping/>
  </p:clrMapOvr>
  <p:transition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14626"/>
      </p:ext>
    </p:extLst>
  </p:cSld>
  <p:clrMapOvr>
    <a:masterClrMapping/>
  </p:clrMapOvr>
  <p:transition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301752"/>
            <a:ext cx="5497160" cy="838200"/>
          </a:xfrm>
        </p:spPr>
        <p:txBody>
          <a:bodyPr vert="horz" lIns="82292" tIns="45719" rIns="82292" bIns="45719" rtlCol="0" anchor="t" anchorCtr="0">
            <a:noAutofit/>
          </a:bodyPr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0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74" indent="-22859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74" indent="-228591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3" y="310896"/>
            <a:ext cx="5193792" cy="841248"/>
          </a:xfrm>
        </p:spPr>
        <p:txBody>
          <a:bodyPr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Right</a:t>
            </a:r>
          </a:p>
        </p:txBody>
      </p:sp>
      <p:pic>
        <p:nvPicPr>
          <p:cNvPr id="10" name="Picture 9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7027800"/>
      </p:ext>
    </p:extLst>
  </p:cSld>
  <p:clrMapOvr>
    <a:masterClrMapping/>
  </p:clrMapOvr>
  <p:transition>
    <p:wipe dir="r"/>
  </p:transition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3" y="1600202"/>
            <a:ext cx="349582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4" y="1600200"/>
            <a:ext cx="3457733" cy="4362451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4" y="1600201"/>
            <a:ext cx="3510635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09" y="100584"/>
            <a:ext cx="3557016" cy="1152144"/>
          </a:xfrm>
        </p:spPr>
        <p:txBody>
          <a:bodyPr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1" y="100584"/>
            <a:ext cx="3465576" cy="1152144"/>
          </a:xfrm>
        </p:spPr>
        <p:txBody>
          <a:bodyPr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</p:spPr>
        <p:txBody>
          <a:bodyPr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116928"/>
      </p:ext>
    </p:extLst>
  </p:cSld>
  <p:clrMapOvr>
    <a:masterClrMapping/>
  </p:clrMapOvr>
  <p:transition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1"/>
            <a:ext cx="11420017" cy="838200"/>
          </a:xfrm>
        </p:spPr>
        <p:txBody>
          <a:bodyPr/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1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6062117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30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001367429"/>
      </p:ext>
    </p:extLst>
  </p:cSld>
  <p:clrMapOvr>
    <a:masterClrMapping/>
  </p:clrMapOvr>
  <p:transition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2" tIns="45719" rIns="82292" bIns="45719" rtlCol="0" anchor="b" anchorCtr="0">
            <a:noAutofit/>
          </a:bodyPr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1776198468"/>
      </p:ext>
    </p:extLst>
  </p:cSld>
  <p:clrMapOvr>
    <a:masterClrMapping/>
  </p:clrMapOvr>
  <p:transition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2" tIns="45719" rIns="82292" bIns="45719" rtlCol="0" anchor="b" anchorCtr="0">
            <a:noAutofit/>
          </a:bodyPr>
          <a:lstStyle>
            <a:lvl1pPr algn="l" defTabSz="91436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78449779"/>
      </p:ext>
    </p:extLst>
  </p:cSld>
  <p:clrMapOvr>
    <a:masterClrMapping/>
  </p:clrMapOvr>
  <p:transition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423" y="5852162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54" indent="-233354" algn="l" defTabSz="91436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55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Here”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19" rIns="91436" bIns="45719" anchor="ctr"/>
          <a:lstStyle/>
          <a:p>
            <a:pPr defTabSz="914361"/>
            <a:endParaRPr lang="en-US" sz="19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79215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42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79.xml"/><Relationship Id="rId50" Type="http://schemas.openxmlformats.org/officeDocument/2006/relationships/slideLayout" Target="../slideLayouts/slideLayout82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72.xml"/><Relationship Id="rId45" Type="http://schemas.openxmlformats.org/officeDocument/2006/relationships/slideLayout" Target="../slideLayouts/slideLayout77.xml"/><Relationship Id="rId53" Type="http://schemas.openxmlformats.org/officeDocument/2006/relationships/image" Target="../media/image6.jpeg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76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43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80.xml"/><Relationship Id="rId8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83.xml"/><Relationship Id="rId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7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49" Type="http://schemas.openxmlformats.org/officeDocument/2006/relationships/slideLayout" Target="../slideLayouts/slideLayout8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9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44.xml"/><Relationship Id="rId41" Type="http://schemas.openxmlformats.org/officeDocument/2006/relationships/image" Target="../media/image12.png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31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83.xml"/><Relationship Id="rId41" Type="http://schemas.openxmlformats.org/officeDocument/2006/relationships/image" Target="../media/image12.png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theme" Target="../theme/theme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96.xml"/><Relationship Id="rId21" Type="http://schemas.openxmlformats.org/officeDocument/2006/relationships/slideLayout" Target="../slideLayouts/slideLayout214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0" Type="http://schemas.openxmlformats.org/officeDocument/2006/relationships/slideLayout" Target="../slideLayouts/slideLayout213.xml"/><Relationship Id="rId29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198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8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4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2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89" y="1339746"/>
            <a:ext cx="1143825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</a:t>
            </a:r>
            <a:r>
              <a:rPr lang="is-IS" sz="600" dirty="0">
                <a:solidFill>
                  <a:srgbClr val="C0C0C0"/>
                </a:solidFill>
                <a:latin typeface="+mj-lt"/>
              </a:rPr>
              <a:t>2016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1" r:id="rId2"/>
    <p:sldLayoutId id="2147483899" r:id="rId3"/>
    <p:sldLayoutId id="2147483930" r:id="rId4"/>
    <p:sldLayoutId id="2147483900" r:id="rId5"/>
    <p:sldLayoutId id="2147483932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  <p:sldLayoutId id="2147483919" r:id="rId25"/>
    <p:sldLayoutId id="2147483921" r:id="rId26"/>
    <p:sldLayoutId id="2147483922" r:id="rId27"/>
    <p:sldLayoutId id="2147483924" r:id="rId28"/>
    <p:sldLayoutId id="2147483925" r:id="rId29"/>
    <p:sldLayoutId id="2147483926" r:id="rId30"/>
    <p:sldLayoutId id="2147483927" r:id="rId31"/>
    <p:sldLayoutId id="2147483934" r:id="rId32"/>
  </p:sldLayoutIdLst>
  <p:transition>
    <p:wipe dir="r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92" y="432215"/>
            <a:ext cx="11448832" cy="838200"/>
          </a:xfrm>
          <a:prstGeom prst="rect">
            <a:avLst/>
          </a:prstGeom>
        </p:spPr>
        <p:txBody>
          <a:bodyPr vert="horz" lIns="82288" tIns="45716" rIns="82288" bIns="45716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90" y="1339746"/>
            <a:ext cx="11398952" cy="4965699"/>
          </a:xfrm>
          <a:prstGeom prst="rect">
            <a:avLst/>
          </a:prstGeom>
        </p:spPr>
        <p:txBody>
          <a:bodyPr vert="horz" lIns="91431" tIns="45716" rIns="91431" bIns="45716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079" y="6586256"/>
            <a:ext cx="4559499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6" tIns="41057" rIns="82116" bIns="41057" anchor="b" anchorCtr="0">
            <a:spAutoFit/>
          </a:bodyPr>
          <a:lstStyle/>
          <a:p>
            <a:pPr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© 2010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16" y="6584522"/>
            <a:ext cx="791007" cy="17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ea typeface="ＭＳ Ｐゴシック" pitchFamily="34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603712" y="6580418"/>
            <a:ext cx="260412" cy="175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6" tIns="41057" rIns="82116" bIns="41057" anchor="b">
            <a:spAutoFit/>
          </a:bodyPr>
          <a:lstStyle/>
          <a:p>
            <a:pPr algn="r" defTabSz="814310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ea typeface="ＭＳ Ｐゴシック" pitchFamily="34" charset="-128"/>
              </a:rPr>
              <a:pPr algn="r" defTabSz="81431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ea typeface="ＭＳ Ｐゴシック" pitchFamily="34" charset="-128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444385" y="6378339"/>
            <a:ext cx="11300057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5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  <p:sldLayoutId id="214748395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4223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4218" r:id="rId49"/>
    <p:sldLayoutId id="2147484219" r:id="rId50"/>
    <p:sldLayoutId id="2147484222" r:id="rId51"/>
  </p:sldLayoutIdLst>
  <p:transition>
    <p:wipe dir="r"/>
  </p:transition>
  <p:txStyles>
    <p:titleStyle>
      <a:lvl1pPr algn="l" defTabSz="914312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78" indent="-228578" algn="l" defTabSz="914312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60" indent="0" algn="l" defTabSz="914312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45" indent="-1588" algn="l" defTabSz="914312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08" indent="0" algn="l" defTabSz="914312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11" indent="0" algn="l" defTabSz="914312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357" indent="-228578" algn="l" defTabSz="914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12" indent="-228578" algn="l" defTabSz="914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69" indent="-228578" algn="l" defTabSz="914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24" indent="-228578" algn="l" defTabSz="9143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6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2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7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23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9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35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90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46" algn="l" defTabSz="9143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4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88" y="432215"/>
            <a:ext cx="11438253" cy="838200"/>
          </a:xfrm>
          <a:prstGeom prst="rect">
            <a:avLst/>
          </a:prstGeom>
        </p:spPr>
        <p:txBody>
          <a:bodyPr vert="horz" lIns="82292" tIns="45719" rIns="82292" bIns="45719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88" y="1339747"/>
            <a:ext cx="11438253" cy="4965699"/>
          </a:xfrm>
          <a:prstGeom prst="rect">
            <a:avLst/>
          </a:prstGeom>
        </p:spPr>
        <p:txBody>
          <a:bodyPr vert="horz" lIns="91436" tIns="45719" rIns="91436" bIns="45719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© </a:t>
            </a:r>
            <a:r>
              <a:rPr lang="is-IS" sz="700" dirty="0">
                <a:solidFill>
                  <a:srgbClr val="C0C0C0"/>
                </a:solidFill>
                <a:latin typeface="Arial"/>
              </a:rPr>
              <a:t>2016</a:t>
            </a:r>
            <a:r>
              <a:rPr lang="en-US" sz="700" dirty="0">
                <a:solidFill>
                  <a:srgbClr val="C0C0C0"/>
                </a:solidFill>
                <a:latin typeface="Arial"/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  <a:latin typeface="Arial"/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64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4006" r:id="rId20"/>
    <p:sldLayoutId id="2147484007" r:id="rId21"/>
    <p:sldLayoutId id="2147484008" r:id="rId22"/>
    <p:sldLayoutId id="2147484009" r:id="rId23"/>
    <p:sldLayoutId id="2147484010" r:id="rId24"/>
    <p:sldLayoutId id="2147484011" r:id="rId25"/>
    <p:sldLayoutId id="2147484012" r:id="rId26"/>
    <p:sldLayoutId id="2147484013" r:id="rId27"/>
    <p:sldLayoutId id="2147484014" r:id="rId28"/>
    <p:sldLayoutId id="2147484015" r:id="rId29"/>
    <p:sldLayoutId id="2147484016" r:id="rId30"/>
    <p:sldLayoutId id="2147484017" r:id="rId31"/>
    <p:sldLayoutId id="2147484018" r:id="rId32"/>
  </p:sldLayoutIdLst>
  <p:transition>
    <p:wipe dir="r"/>
  </p:transition>
  <p:txStyles>
    <p:titleStyle>
      <a:lvl1pPr algn="l" defTabSz="914361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84" indent="0" algn="l" defTabSz="914361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9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76" indent="-1588" algn="l" defTabSz="91436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46" indent="0" algn="l" defTabSz="91436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54" indent="0" algn="l" defTabSz="91436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48418" y="6323890"/>
            <a:ext cx="294044" cy="206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0" tIns="41049" rIns="82100" bIns="41049" anchor="b">
            <a:spAutoFit/>
          </a:bodyPr>
          <a:lstStyle/>
          <a:p>
            <a:pPr algn="r" defTabSz="814183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ea typeface="ＭＳ Ｐゴシック" charset="0"/>
                <a:cs typeface="CiscoSans Thin"/>
              </a:rPr>
              <a:pPr algn="r" defTabSz="814183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Arial"/>
              <a:ea typeface="ＭＳ Ｐゴシック" charset="0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1307" y="6322204"/>
            <a:ext cx="3543101" cy="20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00" tIns="41049" rIns="82100" bIns="41049" anchor="b">
            <a:spAutoFit/>
          </a:bodyPr>
          <a:lstStyle/>
          <a:p>
            <a:pPr defTabSz="814183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Arial"/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069" y="6167697"/>
            <a:ext cx="57493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52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  <p:sldLayoutId id="2147484039" r:id="rId20"/>
    <p:sldLayoutId id="2147484040" r:id="rId21"/>
    <p:sldLayoutId id="2147484041" r:id="rId22"/>
    <p:sldLayoutId id="2147484042" r:id="rId23"/>
    <p:sldLayoutId id="2147484043" r:id="rId24"/>
    <p:sldLayoutId id="2147484044" r:id="rId25"/>
    <p:sldLayoutId id="2147484045" r:id="rId26"/>
    <p:sldLayoutId id="2147484046" r:id="rId27"/>
    <p:sldLayoutId id="2147484047" r:id="rId28"/>
    <p:sldLayoutId id="2147484048" r:id="rId29"/>
    <p:sldLayoutId id="2147484049" r:id="rId30"/>
    <p:sldLayoutId id="2147484050" r:id="rId31"/>
    <p:sldLayoutId id="2147484051" r:id="rId32"/>
    <p:sldLayoutId id="2147484052" r:id="rId33"/>
    <p:sldLayoutId id="2147484053" r:id="rId34"/>
    <p:sldLayoutId id="2147484054" r:id="rId35"/>
    <p:sldLayoutId id="2147484055" r:id="rId36"/>
    <p:sldLayoutId id="2147484056" r:id="rId37"/>
    <p:sldLayoutId id="2147484057" r:id="rId38"/>
    <p:sldLayoutId id="2147484058" r:id="rId39"/>
  </p:sldLayoutIdLst>
  <p:transition spd="slow">
    <p:wipe/>
  </p:transition>
  <p:txStyles>
    <p:titleStyle>
      <a:lvl1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3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5pPr>
      <a:lvl6pPr marL="609493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6pPr>
      <a:lvl7pPr marL="1218987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7pPr>
      <a:lvl8pPr marL="1828480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8pPr>
      <a:lvl9pPr marL="2437973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44" indent="-226444" algn="l" defTabSz="912124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83" indent="-287816" algn="l" defTabSz="912124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9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33" indent="-226444" algn="l" defTabSz="912124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867" indent="-226444" algn="l" defTabSz="912124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099" indent="-226444" algn="l" defTabSz="912124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606" indent="-228553" algn="l" defTabSz="914209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574" indent="-228523" algn="l" defTabSz="914209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733" indent="0" algn="l" defTabSz="91420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1" indent="-228553" algn="l" defTabSz="9142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9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3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0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1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29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3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0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7" tIns="60939" rIns="121877" bIns="609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48418" y="6323890"/>
            <a:ext cx="294044" cy="206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0" tIns="41049" rIns="82100" bIns="41049" anchor="b">
            <a:spAutoFit/>
          </a:bodyPr>
          <a:lstStyle/>
          <a:p>
            <a:pPr algn="r" defTabSz="814183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pPr algn="r" defTabSz="814183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1307" y="6322204"/>
            <a:ext cx="3543101" cy="20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00" tIns="41049" rIns="82100" bIns="41049" anchor="b">
            <a:spAutoFit/>
          </a:bodyPr>
          <a:lstStyle/>
          <a:p>
            <a:pPr defTabSz="814183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069" y="6167697"/>
            <a:ext cx="57493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4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  <p:sldLayoutId id="2147484164" r:id="rId20"/>
    <p:sldLayoutId id="2147484165" r:id="rId21"/>
    <p:sldLayoutId id="2147484166" r:id="rId22"/>
    <p:sldLayoutId id="2147484167" r:id="rId23"/>
    <p:sldLayoutId id="2147484168" r:id="rId24"/>
    <p:sldLayoutId id="2147484169" r:id="rId25"/>
    <p:sldLayoutId id="2147484170" r:id="rId26"/>
    <p:sldLayoutId id="2147484171" r:id="rId27"/>
    <p:sldLayoutId id="2147484172" r:id="rId28"/>
    <p:sldLayoutId id="2147484173" r:id="rId29"/>
    <p:sldLayoutId id="2147484174" r:id="rId30"/>
    <p:sldLayoutId id="2147484175" r:id="rId31"/>
    <p:sldLayoutId id="2147484176" r:id="rId32"/>
    <p:sldLayoutId id="2147484177" r:id="rId33"/>
    <p:sldLayoutId id="2147484178" r:id="rId34"/>
    <p:sldLayoutId id="2147484179" r:id="rId35"/>
    <p:sldLayoutId id="2147484180" r:id="rId36"/>
    <p:sldLayoutId id="2147484181" r:id="rId37"/>
    <p:sldLayoutId id="2147484182" r:id="rId38"/>
    <p:sldLayoutId id="2147484183" r:id="rId39"/>
  </p:sldLayoutIdLst>
  <p:transition spd="slow">
    <p:wipe/>
  </p:transition>
  <p:txStyles>
    <p:titleStyle>
      <a:lvl1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3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5pPr>
      <a:lvl6pPr marL="609493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6pPr>
      <a:lvl7pPr marL="1218987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7pPr>
      <a:lvl8pPr marL="1828480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8pPr>
      <a:lvl9pPr marL="2437973" algn="l" defTabSz="9121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44" indent="-226444" algn="l" defTabSz="912124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83" indent="-287816" algn="l" defTabSz="912124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9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33" indent="-226444" algn="l" defTabSz="912124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867" indent="-226444" algn="l" defTabSz="912124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099" indent="-226444" algn="l" defTabSz="912124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606" indent="-228553" algn="l" defTabSz="914209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574" indent="-228523" algn="l" defTabSz="914209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733" indent="0" algn="l" defTabSz="91420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1" indent="-228553" algn="l" defTabSz="9142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9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3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0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1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29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3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0" algn="l" defTabSz="9142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4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88" y="432215"/>
            <a:ext cx="11438253" cy="838200"/>
          </a:xfrm>
          <a:prstGeom prst="rect">
            <a:avLst/>
          </a:prstGeom>
        </p:spPr>
        <p:txBody>
          <a:bodyPr vert="horz" lIns="82292" tIns="45719" rIns="82292" bIns="45719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88" y="1339747"/>
            <a:ext cx="11438253" cy="4965699"/>
          </a:xfrm>
          <a:prstGeom prst="rect">
            <a:avLst/>
          </a:prstGeom>
        </p:spPr>
        <p:txBody>
          <a:bodyPr vert="horz" lIns="91436" tIns="45719" rIns="91436" bIns="45719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0" y="6570863"/>
            <a:ext cx="4559499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0" tIns="41059" rIns="82120" bIns="41059" anchor="b" anchorCtr="0">
            <a:spAutoFit/>
          </a:bodyPr>
          <a:lstStyle/>
          <a:p>
            <a:pPr defTabSz="814353"/>
            <a:r>
              <a:rPr lang="en-US" sz="700" dirty="0">
                <a:solidFill>
                  <a:srgbClr val="C0C0C0"/>
                </a:solidFill>
              </a:rPr>
              <a:t>© </a:t>
            </a:r>
            <a:r>
              <a:rPr lang="is-IS" sz="700" dirty="0">
                <a:solidFill>
                  <a:srgbClr val="C0C0C0"/>
                </a:solidFill>
              </a:rPr>
              <a:t>2016</a:t>
            </a:r>
            <a:r>
              <a:rPr lang="en-US" sz="700" dirty="0">
                <a:solidFill>
                  <a:srgbClr val="C0C0C0"/>
                </a:solidFill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541887" y="6569129"/>
            <a:ext cx="889337" cy="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63186" y="6565025"/>
            <a:ext cx="275556" cy="1906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0" tIns="41059" rIns="82120" bIns="41059" anchor="b">
            <a:spAutoFit/>
          </a:bodyPr>
          <a:lstStyle/>
          <a:p>
            <a:pPr algn="r" defTabSz="814353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814353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  <p:sldLayoutId id="2147484202" r:id="rId17"/>
    <p:sldLayoutId id="2147484203" r:id="rId18"/>
    <p:sldLayoutId id="2147484204" r:id="rId19"/>
    <p:sldLayoutId id="2147484205" r:id="rId20"/>
    <p:sldLayoutId id="2147484206" r:id="rId21"/>
    <p:sldLayoutId id="2147484207" r:id="rId22"/>
    <p:sldLayoutId id="2147484208" r:id="rId23"/>
    <p:sldLayoutId id="2147484209" r:id="rId24"/>
    <p:sldLayoutId id="2147484210" r:id="rId25"/>
    <p:sldLayoutId id="2147484211" r:id="rId26"/>
    <p:sldLayoutId id="2147484212" r:id="rId27"/>
    <p:sldLayoutId id="2147484213" r:id="rId28"/>
    <p:sldLayoutId id="2147484214" r:id="rId29"/>
    <p:sldLayoutId id="2147484215" r:id="rId30"/>
    <p:sldLayoutId id="2147484216" r:id="rId31"/>
    <p:sldLayoutId id="2147484217" r:id="rId32"/>
  </p:sldLayoutIdLst>
  <p:transition>
    <p:wipe dir="r"/>
  </p:transition>
  <p:txStyles>
    <p:titleStyle>
      <a:lvl1pPr algn="l" defTabSz="914361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84" indent="0" algn="l" defTabSz="914361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9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76" indent="-1588" algn="l" defTabSz="91436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46" indent="0" algn="l" defTabSz="91436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54" indent="0" algn="l" defTabSz="91436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18" Type="http://schemas.openxmlformats.org/officeDocument/2006/relationships/image" Target="../media/image3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tif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19" Type="http://schemas.openxmlformats.org/officeDocument/2006/relationships/image" Target="../media/image37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Relationship Id="rId1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Threat Intelligence Using Machine Learning and </a:t>
            </a:r>
            <a:br>
              <a:rPr lang="en-US" sz="3200" dirty="0"/>
            </a:br>
            <a:r>
              <a:rPr lang="en-US" sz="3200" dirty="0"/>
              <a:t>Open Source Indicators of Compromise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Teddy Katayama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Security Research &amp; Government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July 26,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29800" y="78618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2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25883" y="1600202"/>
            <a:ext cx="3683409" cy="4391025"/>
          </a:xfrm>
        </p:spPr>
        <p:txBody>
          <a:bodyPr/>
          <a:lstStyle/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209.126.103.42  295,276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93.174.93.94    170,423</a:t>
            </a:r>
          </a:p>
          <a:p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177.82.185.149  119,744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209.126.120.54   60,358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61.240.144.66    50,441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209.126.127.156  45,618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61.240.144.65    37,273</a:t>
            </a:r>
          </a:p>
          <a:p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185.94.111.1     30,439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45.58.113.205    30,373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69.172.216.55    30,317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amazon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77,065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ovh             49,639</a:t>
            </a:r>
          </a:p>
          <a:p>
            <a:r>
              <a:rPr lang="pl-PL" sz="1800" dirty="0" err="1">
                <a:latin typeface="Courier" charset="0"/>
                <a:ea typeface="Courier" charset="0"/>
                <a:cs typeface="Courier" charset="0"/>
              </a:rPr>
              <a:t>leaseweb</a:t>
            </a:r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        12,914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office365        5,293</a:t>
            </a:r>
          </a:p>
          <a:p>
            <a:r>
              <a:rPr lang="pl-PL" sz="1800" dirty="0" err="1">
                <a:latin typeface="Courier" charset="0"/>
                <a:ea typeface="Courier" charset="0"/>
                <a:cs typeface="Courier" charset="0"/>
              </a:rPr>
              <a:t>cloudflare</a:t>
            </a:r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       3,037</a:t>
            </a:r>
          </a:p>
          <a:p>
            <a:r>
              <a:rPr lang="pl-PL" sz="1800" dirty="0" err="1">
                <a:latin typeface="Courier" charset="0"/>
                <a:ea typeface="Courier" charset="0"/>
                <a:cs typeface="Courier" charset="0"/>
              </a:rPr>
              <a:t>rackspace</a:t>
            </a:r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        2,475</a:t>
            </a:r>
          </a:p>
          <a:p>
            <a:r>
              <a:rPr lang="pl-PL" sz="1800" dirty="0" err="1">
                <a:latin typeface="Courier" charset="0"/>
                <a:ea typeface="Courier" charset="0"/>
                <a:cs typeface="Courier" charset="0"/>
              </a:rPr>
              <a:t>microsoft-azure</a:t>
            </a:r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  1,029</a:t>
            </a:r>
          </a:p>
          <a:p>
            <a:r>
              <a:rPr lang="pl-PL" sz="1800" dirty="0" err="1">
                <a:latin typeface="Courier" charset="0"/>
                <a:ea typeface="Courier" charset="0"/>
                <a:cs typeface="Courier" charset="0"/>
              </a:rPr>
              <a:t>digital</a:t>
            </a:r>
            <a:r>
              <a:rPr lang="pl-PL" sz="1800" dirty="0">
                <a:latin typeface="Courier" charset="0"/>
                <a:ea typeface="Courier" charset="0"/>
                <a:cs typeface="Courier" charset="0"/>
              </a:rPr>
              <a:t>-ocean       48</a:t>
            </a:r>
          </a:p>
          <a:p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google              43</a:t>
            </a:r>
          </a:p>
          <a:p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-china     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s-IS" sz="1800" dirty="0"/>
              <a:t>Total Flows:             9,400,302</a:t>
            </a:r>
          </a:p>
          <a:p>
            <a:r>
              <a:rPr lang="pl-PL" sz="1800" dirty="0"/>
              <a:t>Total Bad To-</a:t>
            </a:r>
            <a:r>
              <a:rPr lang="pl-PL" sz="1800" dirty="0" err="1"/>
              <a:t>Cloud</a:t>
            </a:r>
            <a:r>
              <a:rPr lang="pl-PL" sz="1800" dirty="0"/>
              <a:t>:       9,342</a:t>
            </a:r>
          </a:p>
          <a:p>
            <a:r>
              <a:rPr lang="pl-PL" sz="1800" dirty="0"/>
              <a:t>Total </a:t>
            </a:r>
            <a:r>
              <a:rPr lang="pl-PL" sz="1800" dirty="0" err="1"/>
              <a:t>Blacklisted</a:t>
            </a:r>
            <a:r>
              <a:rPr lang="pl-PL" sz="1800" dirty="0"/>
              <a:t>:        378,038</a:t>
            </a:r>
          </a:p>
          <a:p>
            <a:r>
              <a:rPr lang="pl-PL" sz="1800" dirty="0" err="1"/>
              <a:t>Unique</a:t>
            </a:r>
            <a:r>
              <a:rPr lang="pl-PL" sz="1800" dirty="0"/>
              <a:t> </a:t>
            </a:r>
            <a:r>
              <a:rPr lang="pl-PL" sz="1800" dirty="0" err="1"/>
              <a:t>Blacklisted</a:t>
            </a:r>
            <a:r>
              <a:rPr lang="pl-PL" sz="1800" dirty="0"/>
              <a:t>:         8,996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92609" y="681038"/>
            <a:ext cx="3557016" cy="571690"/>
          </a:xfrm>
        </p:spPr>
        <p:txBody>
          <a:bodyPr/>
          <a:lstStyle/>
          <a:p>
            <a:r>
              <a:rPr lang="en-US" dirty="0"/>
              <a:t>Bad IP Addresses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43401" y="681038"/>
            <a:ext cx="3465576" cy="571690"/>
          </a:xfrm>
        </p:spPr>
        <p:txBody>
          <a:bodyPr/>
          <a:lstStyle/>
          <a:p>
            <a:r>
              <a:rPr lang="en-US" dirty="0"/>
              <a:t>From the Cloud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25884" y="101913"/>
            <a:ext cx="11583616" cy="571690"/>
          </a:xfrm>
          <a:prstGeom prst="rect">
            <a:avLst/>
          </a:prstGeom>
        </p:spPr>
        <p:txBody>
          <a:bodyPr vert="horz" lIns="91436" tIns="45719" rIns="91436" bIns="45719" rtlCol="0" anchor="b" anchorCtr="0">
            <a:noAutofit/>
          </a:bodyPr>
          <a:lstStyle>
            <a:lvl1pPr marL="0" marR="0" indent="0" algn="l" defTabSz="91436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 marL="406384" indent="0" algn="l" defTabSz="914361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9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2pPr>
            <a:lvl3pPr marL="571476" indent="-1588" algn="l" defTabSz="914361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3pPr>
            <a:lvl4pPr marL="688946" indent="0" algn="l" defTabSz="914361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4pPr>
            <a:lvl5pPr marL="801654" indent="0" algn="l" defTabSz="914361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5pPr>
            <a:lvl6pPr marL="2514495" indent="-228591" algn="l" defTabSz="9143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6" indent="-228591" algn="l" defTabSz="9143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7" indent="-228591" algn="l" defTabSz="9143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July 23, 2016 </a:t>
            </a:r>
            <a:r>
              <a:rPr lang="en-US" dirty="0" err="1"/>
              <a:t>IoCs</a:t>
            </a:r>
            <a:r>
              <a:rPr lang="en-US" dirty="0"/>
              <a:t> Seen in Cisco DMZ Flows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2609" y="1431235"/>
            <a:ext cx="3716683" cy="465151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217847" y="1441381"/>
            <a:ext cx="3716683" cy="465151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295839" y="1441382"/>
            <a:ext cx="3716683" cy="2047254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390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r="9205"/>
          <a:stretch>
            <a:fillRect/>
          </a:stretch>
        </p:blipFill>
        <p:spPr>
          <a:xfrm>
            <a:off x="590524" y="1567544"/>
            <a:ext cx="4868965" cy="447570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Positive Results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80993E-BBAB-0C43-B243-D2F0DE706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r="9205"/>
          <a:stretch>
            <a:fillRect/>
          </a:stretch>
        </p:blipFill>
        <p:spPr>
          <a:xfrm>
            <a:off x="6259619" y="1586412"/>
            <a:ext cx="4693108" cy="4475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DBEB8-CB98-5345-BD85-24A258C7D7C0}"/>
              </a:ext>
            </a:extLst>
          </p:cNvPr>
          <p:cNvSpPr txBox="1"/>
          <p:nvPr/>
        </p:nvSpPr>
        <p:spPr>
          <a:xfrm>
            <a:off x="5514524" y="1163783"/>
            <a:ext cx="6674301" cy="845622"/>
          </a:xfrm>
          <a:prstGeom prst="rect">
            <a:avLst/>
          </a:prstGeom>
          <a:noFill/>
        </p:spPr>
        <p:txBody>
          <a:bodyPr wrap="square" numCol="4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Amazon EC2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ServerCentral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Microsoft Azure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CariNet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AppNexus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EdgeCast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SingleHop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CacheFly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458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DB4D20-6372-924D-BFF4-1EA658685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7333" y="354549"/>
            <a:ext cx="8051470" cy="60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9245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406DED-31CE-C241-A554-CD2D78728F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" b="590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8E480-ED47-6D42-92E8-9F42DFACBBC0}"/>
              </a:ext>
            </a:extLst>
          </p:cNvPr>
          <p:cNvSpPr txBox="1"/>
          <p:nvPr/>
        </p:nvSpPr>
        <p:spPr>
          <a:xfrm>
            <a:off x="1911928" y="2028616"/>
            <a:ext cx="77664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3913 </a:t>
            </a:r>
            <a:r>
              <a:rPr lang="en-US" sz="8800" dirty="0" err="1">
                <a:solidFill>
                  <a:srgbClr val="FF0000"/>
                </a:solidFill>
              </a:rPr>
              <a:t>IoC</a:t>
            </a:r>
            <a:r>
              <a:rPr lang="en-US" sz="88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8800" dirty="0">
                <a:solidFill>
                  <a:srgbClr val="FF0000"/>
                </a:solidFill>
              </a:rPr>
              <a:t>Source Feeds</a:t>
            </a:r>
          </a:p>
        </p:txBody>
      </p:sp>
    </p:spTree>
    <p:extLst>
      <p:ext uri="{BB962C8B-B14F-4D97-AF65-F5344CB8AC3E}">
        <p14:creationId xmlns:p14="http://schemas.microsoft.com/office/powerpoint/2010/main" val="369873674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Feed – Deep Study</a:t>
            </a:r>
          </a:p>
        </p:txBody>
      </p:sp>
    </p:spTree>
    <p:extLst>
      <p:ext uri="{BB962C8B-B14F-4D97-AF65-F5344CB8AC3E}">
        <p14:creationId xmlns:p14="http://schemas.microsoft.com/office/powerpoint/2010/main" val="2549429976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958B-3095-7E4D-A52B-A5DB07D9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Feed Selection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441A669-8C2A-334D-A633-300E0E2E69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534" y="1344168"/>
            <a:ext cx="11435488" cy="4965192"/>
          </a:xfrm>
        </p:spPr>
        <p:txBody>
          <a:bodyPr/>
          <a:lstStyle/>
          <a:p>
            <a:r>
              <a:rPr lang="en-US" dirty="0"/>
              <a:t>Select feeds with high frequency of updates (at least every 15 minutes)</a:t>
            </a:r>
            <a:br>
              <a:rPr lang="en-US" dirty="0"/>
            </a:br>
            <a:r>
              <a:rPr lang="en-US" dirty="0" err="1"/>
              <a:t>abuse.ch</a:t>
            </a:r>
            <a:r>
              <a:rPr lang="en-US" dirty="0"/>
              <a:t> (</a:t>
            </a:r>
            <a:r>
              <a:rPr lang="en-US" dirty="0" err="1"/>
              <a:t>feodo</a:t>
            </a:r>
            <a:r>
              <a:rPr lang="en-US" dirty="0"/>
              <a:t>, </a:t>
            </a:r>
            <a:r>
              <a:rPr lang="en-US" dirty="0" err="1"/>
              <a:t>zeus</a:t>
            </a:r>
            <a:r>
              <a:rPr lang="en-US" dirty="0"/>
              <a:t>, ransomware, </a:t>
            </a:r>
            <a:r>
              <a:rPr lang="en-US" dirty="0" err="1"/>
              <a:t>bad_urls</a:t>
            </a:r>
            <a:r>
              <a:rPr lang="en-US" dirty="0"/>
              <a:t>, </a:t>
            </a:r>
            <a:r>
              <a:rPr lang="en-US" dirty="0" err="1"/>
              <a:t>bad_ips</a:t>
            </a:r>
            <a:r>
              <a:rPr lang="en-US" dirty="0"/>
              <a:t>)</a:t>
            </a:r>
          </a:p>
          <a:p>
            <a:r>
              <a:rPr lang="en-US" dirty="0"/>
              <a:t>For feeds providing a list of IP addresses</a:t>
            </a:r>
          </a:p>
          <a:p>
            <a:pPr lvl="1"/>
            <a:r>
              <a:rPr lang="en-US" dirty="0"/>
              <a:t>Query Passive DNS for recent domains and URLs associated with IP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feeds providing a list of URL addresses</a:t>
            </a:r>
          </a:p>
          <a:p>
            <a:pPr lvl="1"/>
            <a:r>
              <a:rPr lang="en-US" dirty="0"/>
              <a:t>Query reverse lookup for IP associated with domain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each artifact, download payload and extract signature details</a:t>
            </a:r>
          </a:p>
          <a:p>
            <a:endParaRPr lang="en-US" dirty="0"/>
          </a:p>
          <a:p>
            <a:r>
              <a:rPr lang="en-US" dirty="0"/>
              <a:t>Store binary for first-seen payloads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22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050E-1EAA-164E-BF02-114C9FE5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Payload &amp; Signature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47847F-6773-0E4B-9BC5-78884BC93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49910"/>
              </p:ext>
            </p:extLst>
          </p:nvPr>
        </p:nvGraphicFramePr>
        <p:xfrm>
          <a:off x="306192" y="1422400"/>
          <a:ext cx="11448832" cy="451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289">
                  <a:extLst>
                    <a:ext uri="{9D8B030D-6E8A-4147-A177-3AD203B41FA5}">
                      <a16:colId xmlns:a16="http://schemas.microsoft.com/office/drawing/2014/main" val="2038818382"/>
                    </a:ext>
                  </a:extLst>
                </a:gridCol>
                <a:gridCol w="8863543">
                  <a:extLst>
                    <a:ext uri="{9D8B030D-6E8A-4147-A177-3AD203B41FA5}">
                      <a16:colId xmlns:a16="http://schemas.microsoft.com/office/drawing/2014/main" val="535611666"/>
                    </a:ext>
                  </a:extLst>
                </a:gridCol>
              </a:tblGrid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</a:t>
                      </a:r>
                      <a:r>
                        <a:rPr lang="en-US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IoC</a:t>
                      </a:r>
                      <a:r>
                        <a:rPr lang="en-US" dirty="0"/>
                        <a:t> Data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190702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“added”, “retained”, “removed”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8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 when </a:t>
                      </a:r>
                      <a:r>
                        <a:rPr lang="en-US" dirty="0" err="1"/>
                        <a:t>IoC</a:t>
                      </a:r>
                      <a:r>
                        <a:rPr lang="en-US" dirty="0"/>
                        <a:t> artifact observed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93080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ioc.dateadded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 </a:t>
                      </a:r>
                      <a:r>
                        <a:rPr lang="en-US" dirty="0" err="1"/>
                        <a:t>whe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IoC</a:t>
                      </a:r>
                      <a:r>
                        <a:rPr lang="en-US" dirty="0"/>
                        <a:t> reported in </a:t>
                      </a:r>
                      <a:r>
                        <a:rPr lang="en-US" dirty="0" err="1"/>
                        <a:t>IoC</a:t>
                      </a:r>
                      <a:r>
                        <a:rPr lang="en-US" dirty="0"/>
                        <a:t> Feed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92063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7688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domain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1622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ioc,url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url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77004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ioc.payload_type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“exe”, “doc”, “rtf”, “jar”, “zip”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9209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ioc,payload_hash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Sha256 hash signature provided from </a:t>
                      </a:r>
                      <a:r>
                        <a:rPr lang="en-US" dirty="0" err="1"/>
                        <a:t>IoC</a:t>
                      </a:r>
                      <a:r>
                        <a:rPr lang="en-US" dirty="0"/>
                        <a:t> feed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581337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ioc.payload_signature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Malware family provided from </a:t>
                      </a:r>
                      <a:r>
                        <a:rPr lang="en-US" dirty="0" err="1"/>
                        <a:t>IoC</a:t>
                      </a:r>
                      <a:r>
                        <a:rPr lang="en-US" dirty="0"/>
                        <a:t> feed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9695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Sha256 hash computed at time of payload download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84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8020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958B-3095-7E4D-A52B-A5DB07D9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</a:t>
            </a:r>
            <a:r>
              <a:rPr lang="en-US" dirty="0" err="1"/>
              <a:t>Payoad</a:t>
            </a:r>
            <a:r>
              <a:rPr lang="en-US" dirty="0"/>
              <a:t> &amp; Signature Sample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441A669-8C2A-334D-A633-300E0E2E69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534" y="1344168"/>
            <a:ext cx="11435488" cy="49651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F9DB0-95F6-374D-A87D-282A2445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2" y="1344168"/>
            <a:ext cx="11611079" cy="41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7482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050E-1EAA-164E-BF02-114C9FE5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Binary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47847F-6773-0E4B-9BC5-78884BC93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60900"/>
              </p:ext>
            </p:extLst>
          </p:nvPr>
        </p:nvGraphicFramePr>
        <p:xfrm>
          <a:off x="306192" y="1422400"/>
          <a:ext cx="11448832" cy="410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289">
                  <a:extLst>
                    <a:ext uri="{9D8B030D-6E8A-4147-A177-3AD203B41FA5}">
                      <a16:colId xmlns:a16="http://schemas.microsoft.com/office/drawing/2014/main" val="2038818382"/>
                    </a:ext>
                  </a:extLst>
                </a:gridCol>
                <a:gridCol w="8863543">
                  <a:extLst>
                    <a:ext uri="{9D8B030D-6E8A-4147-A177-3AD203B41FA5}">
                      <a16:colId xmlns:a16="http://schemas.microsoft.com/office/drawing/2014/main" val="535611666"/>
                    </a:ext>
                  </a:extLst>
                </a:gridCol>
              </a:tblGrid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</a:t>
                      </a:r>
                      <a:r>
                        <a:rPr lang="en-US" dirty="0"/>
                        <a:t>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IoC</a:t>
                      </a:r>
                      <a:r>
                        <a:rPr lang="en-US" dirty="0"/>
                        <a:t> Data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190702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“added”, “retained”, “removed”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8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 when </a:t>
                      </a:r>
                      <a:r>
                        <a:rPr lang="en-US" dirty="0" err="1"/>
                        <a:t>IoC</a:t>
                      </a:r>
                      <a:r>
                        <a:rPr lang="en-US" dirty="0"/>
                        <a:t> artifact observed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93080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7688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ioc,url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url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77004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ioc.file_type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“PE32 executable (GUI) Intel 80386”, “exported SGML document”,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92091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ioc,mime_type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“application/</a:t>
                      </a:r>
                      <a:r>
                        <a:rPr lang="en-US" dirty="0" err="1"/>
                        <a:t>msword</a:t>
                      </a:r>
                      <a:r>
                        <a:rPr lang="en-US" dirty="0"/>
                        <a:t>”, “application/</a:t>
                      </a:r>
                      <a:r>
                        <a:rPr lang="en-US" dirty="0" err="1"/>
                        <a:t>vnd.ms</a:t>
                      </a:r>
                      <a:r>
                        <a:rPr lang="en-US" dirty="0"/>
                        <a:t>-excel”, “application/x-</a:t>
                      </a:r>
                      <a:r>
                        <a:rPr lang="en-US" dirty="0" err="1"/>
                        <a:t>msi</a:t>
                      </a:r>
                      <a:r>
                        <a:rPr lang="en-US" dirty="0"/>
                        <a:t>”,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581337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ioc.encoding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“iso-8859-1”, “utf-8”, “us-ascii”, “application/x-</a:t>
                      </a:r>
                      <a:r>
                        <a:rPr lang="en-US" dirty="0" err="1"/>
                        <a:t>msibinary</a:t>
                      </a:r>
                      <a:r>
                        <a:rPr lang="en-US" dirty="0"/>
                        <a:t>”,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09695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Sha256 hash computed at time of payload binary download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847037"/>
                  </a:ext>
                </a:extLst>
              </a:tr>
              <a:tr h="410095">
                <a:tc>
                  <a:txBody>
                    <a:bodyPr/>
                    <a:lstStyle/>
                    <a:p>
                      <a:r>
                        <a:rPr lang="en-US" dirty="0" err="1"/>
                        <a:t>ioc.binary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Binary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4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03518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2FFC-9C24-4642-81FB-5B078D06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Binary Details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EDFFD-3B66-9748-918E-26A986AB0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D2A73-2180-4D49-ABD5-783D1E06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3" y="1556951"/>
            <a:ext cx="11579373" cy="37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78013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Teddy Katayama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University of Delaware</a:t>
            </a:r>
          </a:p>
          <a:p>
            <a:r>
              <a:rPr lang="en-US" dirty="0"/>
              <a:t>ECE </a:t>
            </a:r>
            <a:r>
              <a:rPr lang="mr-IN" dirty="0"/>
              <a:t>–</a:t>
            </a:r>
            <a:r>
              <a:rPr lang="en-US" dirty="0"/>
              <a:t> Cyber Security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PhD Student</a:t>
            </a:r>
          </a:p>
          <a:p>
            <a:r>
              <a:rPr lang="en-US" dirty="0"/>
              <a:t>Dr. Chase Cotton &amp; Dr. </a:t>
            </a:r>
            <a:r>
              <a:rPr lang="en-US" dirty="0" err="1"/>
              <a:t>Haining</a:t>
            </a:r>
            <a:r>
              <a:rPr lang="en-US" dirty="0"/>
              <a:t> Wang</a:t>
            </a:r>
          </a:p>
          <a:p>
            <a:endParaRPr lang="en-US" dirty="0"/>
          </a:p>
          <a:p>
            <a:r>
              <a:rPr lang="en-US" dirty="0"/>
              <a:t>S&amp;TO </a:t>
            </a:r>
            <a:r>
              <a:rPr lang="mr-IN" dirty="0"/>
              <a:t>–</a:t>
            </a:r>
            <a:r>
              <a:rPr lang="en-US" dirty="0"/>
              <a:t> ASRG</a:t>
            </a:r>
          </a:p>
          <a:p>
            <a:r>
              <a:rPr lang="en-US" dirty="0" err="1"/>
              <a:t>IoC</a:t>
            </a:r>
            <a:r>
              <a:rPr lang="en-US" dirty="0"/>
              <a:t> discovery / Data Analytics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TIP, CSIRT, InfoSec</a:t>
            </a:r>
          </a:p>
        </p:txBody>
      </p:sp>
    </p:spTree>
    <p:extLst>
      <p:ext uri="{BB962C8B-B14F-4D97-AF65-F5344CB8AC3E}">
        <p14:creationId xmlns:p14="http://schemas.microsoft.com/office/powerpoint/2010/main" val="4911728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958B-3095-7E4D-A52B-A5DB07D9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URL Observation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441A669-8C2A-334D-A633-300E0E2E69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534" y="1344168"/>
            <a:ext cx="11435488" cy="4965192"/>
          </a:xfrm>
        </p:spPr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URLs containing valid malicious payloads contain text that differs from safe URLs</a:t>
            </a:r>
          </a:p>
          <a:p>
            <a:r>
              <a:rPr lang="en-US" dirty="0"/>
              <a:t>Can we apply Information Retrieval techniques to classify unseen malicious URLs?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D59BC1-4CAA-AC47-AEC5-D820A0C26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73469"/>
              </p:ext>
            </p:extLst>
          </p:nvPr>
        </p:nvGraphicFramePr>
        <p:xfrm>
          <a:off x="610444" y="2437961"/>
          <a:ext cx="1114457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578">
                  <a:extLst>
                    <a:ext uri="{9D8B030D-6E8A-4147-A177-3AD203B41FA5}">
                      <a16:colId xmlns:a16="http://schemas.microsoft.com/office/drawing/2014/main" val="1685101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Safe URLs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4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udel.edu</a:t>
                      </a:r>
                      <a:r>
                        <a:rPr lang="en-US" dirty="0"/>
                        <a:t>/PT/faculty/</a:t>
                      </a:r>
                      <a:r>
                        <a:rPr lang="en-US" dirty="0" err="1"/>
                        <a:t>reisman_CV.html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7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dir.yahoo.com</a:t>
                      </a:r>
                      <a:r>
                        <a:rPr lang="en-US" dirty="0"/>
                        <a:t>/Government/Military/Aviation/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8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en.wikipedia.org</a:t>
                      </a:r>
                      <a:r>
                        <a:rPr lang="en-US" dirty="0"/>
                        <a:t>/wiki/</a:t>
                      </a:r>
                      <a:r>
                        <a:rPr lang="en-US" dirty="0" err="1"/>
                        <a:t>Yorkshire_Electricity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3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supportforums.cisco.com</a:t>
                      </a:r>
                      <a:r>
                        <a:rPr lang="en-US" dirty="0"/>
                        <a:t>/docs/DOC-13429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5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Malicious URLs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8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www.mva.by</a:t>
                      </a:r>
                      <a:r>
                        <a:rPr lang="en-US" dirty="0"/>
                        <a:t>/tags/swift%20details.exe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37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jarmilakavanova.cz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wp</a:t>
                      </a:r>
                      <a:r>
                        <a:rPr lang="en-US" dirty="0"/>
                        <a:t>-content/themes/whatsappaudio2354875235.zip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9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www.kudteplo.ru</a:t>
                      </a:r>
                      <a:r>
                        <a:rPr lang="en-US" dirty="0"/>
                        <a:t>/r1/</a:t>
                      </a:r>
                      <a:r>
                        <a:rPr lang="en-US" dirty="0" err="1"/>
                        <a:t>xls</a:t>
                      </a:r>
                      <a:r>
                        <a:rPr lang="en-US" dirty="0"/>
                        <a:t>/2014/WARM.TOPL.Q1.2014.xls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78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www.hamanakoen.com</a:t>
                      </a:r>
                      <a:r>
                        <a:rPr lang="en-US" dirty="0"/>
                        <a:t>/%E8%B2%A1%E5%8B%99%E8%AB%B8%E8%A1%A8%E7%AD%89%E5%85%A5%E5%8A%9B%E3%82%B7%E3%83%BC%E3%83%88.xlsm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5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3036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Malicious URL Detection </a:t>
            </a:r>
            <a:br>
              <a:rPr lang="en-US" dirty="0"/>
            </a:br>
            <a:r>
              <a:rPr lang="en-US" dirty="0"/>
              <a:t>	(binary classifier)</a:t>
            </a:r>
          </a:p>
        </p:txBody>
      </p:sp>
    </p:spTree>
    <p:extLst>
      <p:ext uri="{BB962C8B-B14F-4D97-AF65-F5344CB8AC3E}">
        <p14:creationId xmlns:p14="http://schemas.microsoft.com/office/powerpoint/2010/main" val="265218881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C42B0-F64B-B046-B465-D2A36A3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C24FFD-5EC1-D049-BAA1-DB84D7F42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C409E1-47E2-B640-B106-9D37F712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25" y="1277909"/>
            <a:ext cx="7031332" cy="47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95083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C42B0-F64B-B046-B465-D2A36A3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C24FFD-5EC1-D049-BAA1-DB84D7F42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4032889-C681-7447-B8BB-31DEDC5964C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CD57B-A009-BB4F-9188-BA61612B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18152"/>
            <a:ext cx="6584884" cy="49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934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00596C-B0E8-B441-BC82-472CA401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DAB8A1A-5601-2445-AA0F-005DD1E8D9C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𝑇𝑒𝑟𝑚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𝑑𝑜𝑐𝑢𝑚𝑒𝑛𝑡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𝑎𝑝𝑝𝑒𝑎𝑟𝑠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𝑡𝑒𝑟𝑚𝑠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𝒊𝒅𝒇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𝐼𝑛𝑣𝑒𝑟𝑠𝑒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𝐷𝑜𝑐𝑢𝑚𝑒𝑛𝑡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𝑁𝑜𝑟𝑚𝑎𝑙𝑖𝑧𝑒𝑑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𝑊𝑒𝑖𝑔h𝑡𝑖𝑛𝑔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b="0" dirty="0"/>
                  <a:t> = total # of documents (samples)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=#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documents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containing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term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𝒕𝒇</m:t>
                    </m:r>
                  </m:oMath>
                </a14:m>
                <a:r>
                  <a:rPr lang="en-US" b="1" dirty="0"/>
                  <a:t>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𝒊𝒅𝒇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𝑇𝑒𝑟𝑚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𝐼𝑛𝑣𝑒𝑟𝑠𝑒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𝐷𝑜𝑐𝑢𝑚𝑒𝑛𝑡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</m:oMath>
                </a14:m>
                <a:endParaRPr lang="en-US" dirty="0"/>
              </a:p>
              <a:p>
                <a:pPr lvl="1"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𝒕𝒇</m:t>
                    </m:r>
                  </m:oMath>
                </a14:m>
                <a:r>
                  <a:rPr lang="en-US" b="1" dirty="0"/>
                  <a:t>-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𝒊𝒅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b="1" dirty="0"/>
                  <a:t> 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DAB8A1A-5601-2445-AA0F-005DD1E8D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54876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C42B0-F64B-B046-B465-D2A36A3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C24FFD-5EC1-D049-BAA1-DB84D7F42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4197775-245E-8746-9E01-573850AEE1AD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A1C51-6B10-CA4D-8FAC-CCDA94B0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83" y="1333499"/>
            <a:ext cx="6319150" cy="47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51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C42B0-F64B-B046-B465-D2A36A3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C24FFD-5EC1-D049-BAA1-DB84D7F42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D30955C-2424-8F4D-8DDF-554783511D2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598EC-6DA5-C84E-A773-1BDFA3E6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36" y="1333499"/>
            <a:ext cx="6276163" cy="47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1911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8A3F-3BD4-8943-AE72-4A26E81A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hart Placeholder 4">
            <a:extLst>
              <a:ext uri="{FF2B5EF4-FFF2-40B4-BE49-F238E27FC236}">
                <a16:creationId xmlns:a16="http://schemas.microsoft.com/office/drawing/2014/main" id="{619C9900-1424-9D48-981E-EA60E52565BB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2648972" y="1416409"/>
            <a:ext cx="6780492" cy="47842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C5EE1-F6BB-3743-AB0C-54A87C115B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4932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4D83-2FB0-A049-B795-7515D9D1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Logistic Classification Report (80% | 20%)</a:t>
            </a:r>
          </a:p>
        </p:txBody>
      </p:sp>
      <p:pic>
        <p:nvPicPr>
          <p:cNvPr id="7" name="Chart Placeholder 6">
            <a:extLst>
              <a:ext uri="{FF2B5EF4-FFF2-40B4-BE49-F238E27FC236}">
                <a16:creationId xmlns:a16="http://schemas.microsoft.com/office/drawing/2014/main" id="{FF260B83-73F2-2347-8419-A288C1AC2E10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2"/>
          <a:stretch>
            <a:fillRect/>
          </a:stretch>
        </p:blipFill>
        <p:spPr>
          <a:xfrm>
            <a:off x="1162122" y="1561790"/>
            <a:ext cx="9754192" cy="45003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48142-32AE-B649-A8B3-696F2FCB51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20154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408F-E76B-F14D-9066-2168CB86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17FBD0E-D400-E847-AC03-058627EE793D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B4A20-A416-EC47-9370-ED39E670D0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02225-D949-674A-8F4E-E2AB816E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65" y="1383581"/>
            <a:ext cx="5374106" cy="48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5382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- Background</a:t>
            </a:r>
          </a:p>
        </p:txBody>
      </p:sp>
    </p:spTree>
    <p:extLst>
      <p:ext uri="{BB962C8B-B14F-4D97-AF65-F5344CB8AC3E}">
        <p14:creationId xmlns:p14="http://schemas.microsoft.com/office/powerpoint/2010/main" val="194026950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6635-F628-3642-8699-682930BC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Predictions of un-seen URLs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DF4CD-0777-4E4C-AB89-0CB66AA30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4657FE-3EB0-E24C-93D9-4D539FCC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842270"/>
              </p:ext>
            </p:extLst>
          </p:nvPr>
        </p:nvGraphicFramePr>
        <p:xfrm>
          <a:off x="818147" y="1426224"/>
          <a:ext cx="101636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17">
                  <a:extLst>
                    <a:ext uri="{9D8B030D-6E8A-4147-A177-3AD203B41FA5}">
                      <a16:colId xmlns:a16="http://schemas.microsoft.com/office/drawing/2014/main" val="3577828298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1819200282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682944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66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4city.com.pl/Mar-20-02-20-06/Tracking-Number-6NCF66836176857985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gabsten.dedicated.co.za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/sites/default/files/2/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commj.exe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expeditions.udel.edu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/extreme08/microbes/viruses-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help.php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89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ducro.nl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ups.com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WebTracking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/DIZ-44503913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06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wilmsmeier.de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/Facturation-30-mai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56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sites.google.com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/site/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kansasriverkeeper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kcmo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-sewer-project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185.144.100.123/bins/sora.arm7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37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www.paulocamarao.com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/server-log/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PGDOUOUT.exe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57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723137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9C79-D096-A142-89AD-EBE9B1F4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URLs – Further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6F41C40-0063-EF43-A65D-245FD091CEA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Improve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𝒕𝒇</m:t>
                    </m:r>
                  </m:oMath>
                </a14:m>
                <a:r>
                  <a:rPr lang="en-US" b="1" dirty="0"/>
                  <a:t>-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𝒊𝒅𝒇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weighting by considering other text-retrieval models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Identical malware binaries seen across multiple </a:t>
                </a:r>
                <a:r>
                  <a:rPr lang="en-US" dirty="0" err="1"/>
                  <a:t>IoC</a:t>
                </a:r>
                <a:r>
                  <a:rPr lang="en-US" dirty="0"/>
                  <a:t> </a:t>
                </a:r>
                <a:r>
                  <a:rPr lang="en-US" dirty="0" err="1"/>
                  <a:t>url</a:t>
                </a:r>
                <a:r>
                  <a:rPr lang="en-US" dirty="0"/>
                  <a:t> payloads and ipv4 addresses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Is it possible to </a:t>
                </a:r>
                <a:r>
                  <a:rPr lang="en-US" dirty="0">
                    <a:solidFill>
                      <a:srgbClr val="FF0000"/>
                    </a:solidFill>
                  </a:rPr>
                  <a:t>classify malware family </a:t>
                </a:r>
                <a:r>
                  <a:rPr lang="en-US" dirty="0"/>
                  <a:t>using </a:t>
                </a:r>
                <a:r>
                  <a:rPr lang="en-US" dirty="0">
                    <a:solidFill>
                      <a:srgbClr val="00B050"/>
                    </a:solidFill>
                  </a:rPr>
                  <a:t>payload behaviors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features</a:t>
                </a:r>
                <a:r>
                  <a:rPr lang="en-US" dirty="0"/>
                  <a:t>?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6F41C40-0063-EF43-A65D-245FD091C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333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C4D993-FBD0-8A42-90C9-2556D545E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506" y="1844261"/>
            <a:ext cx="3705286" cy="485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5EDE47-D540-2540-AA6C-40649CA6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792" y="1913896"/>
            <a:ext cx="3705286" cy="41583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F8DD9E-FB53-B646-A55C-BFB9E1E7C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24459"/>
              </p:ext>
            </p:extLst>
          </p:nvPr>
        </p:nvGraphicFramePr>
        <p:xfrm>
          <a:off x="306192" y="3105764"/>
          <a:ext cx="116922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1848">
                  <a:extLst>
                    <a:ext uri="{9D8B030D-6E8A-4147-A177-3AD203B41FA5}">
                      <a16:colId xmlns:a16="http://schemas.microsoft.com/office/drawing/2014/main" val="651625740"/>
                    </a:ext>
                  </a:extLst>
                </a:gridCol>
                <a:gridCol w="1672843">
                  <a:extLst>
                    <a:ext uri="{9D8B030D-6E8A-4147-A177-3AD203B41FA5}">
                      <a16:colId xmlns:a16="http://schemas.microsoft.com/office/drawing/2014/main" val="3343125637"/>
                    </a:ext>
                  </a:extLst>
                </a:gridCol>
                <a:gridCol w="6917560">
                  <a:extLst>
                    <a:ext uri="{9D8B030D-6E8A-4147-A177-3AD203B41FA5}">
                      <a16:colId xmlns:a16="http://schemas.microsoft.com/office/drawing/2014/main" val="1226679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Win32/</a:t>
                      </a:r>
                      <a:r>
                        <a:rPr lang="en-US" dirty="0" err="1"/>
                        <a:t>Adware.Zdengo.CG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b2425a372548050da11bd568f8dfa736e1e952c58d0c7da86e70fcde8b4801da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4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2018-06-08 20:31:12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198.24.161.75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http://install-</a:t>
                      </a:r>
                      <a:r>
                        <a:rPr lang="en-US" dirty="0" err="1"/>
                        <a:t>apps.com</a:t>
                      </a:r>
                      <a:r>
                        <a:rPr lang="en-US" dirty="0"/>
                        <a:t>/download/</a:t>
                      </a:r>
                      <a:r>
                        <a:rPr lang="en-US" dirty="0" err="1"/>
                        <a:t>Setup.exe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38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2018-06-08 20:34:54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198.24.161.75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http://</a:t>
                      </a:r>
                      <a:r>
                        <a:rPr lang="en-US" dirty="0" err="1"/>
                        <a:t>www.technologiebeloeil.com</a:t>
                      </a:r>
                      <a:r>
                        <a:rPr lang="en-US" dirty="0"/>
                        <a:t>/download/</a:t>
                      </a:r>
                      <a:r>
                        <a:rPr lang="en-US" dirty="0" err="1"/>
                        <a:t>Setup.exe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6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2018-06-08 20:41:17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198.24.161.75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http://</a:t>
                      </a:r>
                      <a:r>
                        <a:rPr lang="en-US" dirty="0" err="1"/>
                        <a:t>cherriertechnology.com</a:t>
                      </a:r>
                      <a:r>
                        <a:rPr lang="en-US" dirty="0"/>
                        <a:t>/download/</a:t>
                      </a:r>
                      <a:r>
                        <a:rPr lang="en-US" dirty="0" err="1"/>
                        <a:t>Setup.exe?REDACTED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8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2018-06-08 20:49:02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198.24.161.75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http://</a:t>
                      </a:r>
                      <a:r>
                        <a:rPr lang="en-US" dirty="0" err="1"/>
                        <a:t>www.technologielaurendeau.com</a:t>
                      </a:r>
                      <a:r>
                        <a:rPr lang="en-US" dirty="0"/>
                        <a:t>/download/</a:t>
                      </a:r>
                      <a:r>
                        <a:rPr lang="en-US" dirty="0" err="1"/>
                        <a:t>Setup.exe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35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286366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Malware Executable Classification</a:t>
            </a:r>
            <a:br>
              <a:rPr lang="en-US" dirty="0"/>
            </a:br>
            <a:r>
              <a:rPr lang="en-US" dirty="0"/>
              <a:t>	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630215080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BE7B-706A-B74E-BB26-3D650B1C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Payloads - Inspection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C7F27-ABE6-4F47-A369-86BA1A04D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Yara</a:t>
            </a:r>
            <a:r>
              <a:rPr lang="en-US" dirty="0"/>
              <a:t> – Use rules to scan binaries for known malware signatures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Yara </a:t>
            </a:r>
            <a:r>
              <a:rPr lang="en-US" dirty="0" err="1">
                <a:solidFill>
                  <a:srgbClr val="00B050"/>
                </a:solidFill>
              </a:rPr>
              <a:t>Androguard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module – used for scanning Android .</a:t>
            </a:r>
            <a:r>
              <a:rPr lang="en-US" dirty="0" err="1"/>
              <a:t>apk</a:t>
            </a:r>
            <a:r>
              <a:rPr lang="en-US" dirty="0"/>
              <a:t> binary</a:t>
            </a:r>
          </a:p>
          <a:p>
            <a:r>
              <a:rPr lang="en-US" dirty="0" err="1">
                <a:solidFill>
                  <a:srgbClr val="00B050"/>
                </a:solidFill>
              </a:rPr>
              <a:t>yextend</a:t>
            </a:r>
            <a:r>
              <a:rPr lang="en-US" dirty="0"/>
              <a:t> – inspecting compressed files</a:t>
            </a:r>
          </a:p>
          <a:p>
            <a:r>
              <a:rPr lang="en-US" dirty="0">
                <a:solidFill>
                  <a:srgbClr val="00B050"/>
                </a:solidFill>
              </a:rPr>
              <a:t>Cuckoo Sandbox </a:t>
            </a:r>
            <a:r>
              <a:rPr lang="en-US" dirty="0"/>
              <a:t>– execute binary in isolated environment and pass information to </a:t>
            </a:r>
            <a:r>
              <a:rPr lang="en-US" dirty="0" err="1"/>
              <a:t>yara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A0E7-62A6-F841-A84B-D44BFF0E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" y="1840161"/>
            <a:ext cx="10718359" cy="17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476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27B6-5AA0-7E41-ADF4-079B33FF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Payloads Downloaded by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313ED-F716-E94D-A4A0-EDD83D65B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40D681-B6C0-6241-84F2-91F8708BF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63962"/>
              </p:ext>
            </p:extLst>
          </p:nvPr>
        </p:nvGraphicFramePr>
        <p:xfrm>
          <a:off x="528828" y="1344168"/>
          <a:ext cx="10833585" cy="506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978">
                  <a:extLst>
                    <a:ext uri="{9D8B030D-6E8A-4147-A177-3AD203B41FA5}">
                      <a16:colId xmlns:a16="http://schemas.microsoft.com/office/drawing/2014/main" val="2546027758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13571855"/>
                    </a:ext>
                  </a:extLst>
                </a:gridCol>
                <a:gridCol w="2055559">
                  <a:extLst>
                    <a:ext uri="{9D8B030D-6E8A-4147-A177-3AD203B41FA5}">
                      <a16:colId xmlns:a16="http://schemas.microsoft.com/office/drawing/2014/main" val="3032897261"/>
                    </a:ext>
                  </a:extLst>
                </a:gridCol>
                <a:gridCol w="463814">
                  <a:extLst>
                    <a:ext uri="{9D8B030D-6E8A-4147-A177-3AD203B41FA5}">
                      <a16:colId xmlns:a16="http://schemas.microsoft.com/office/drawing/2014/main" val="3572150427"/>
                    </a:ext>
                  </a:extLst>
                </a:gridCol>
                <a:gridCol w="2223306">
                  <a:extLst>
                    <a:ext uri="{9D8B030D-6E8A-4147-A177-3AD203B41FA5}">
                      <a16:colId xmlns:a16="http://schemas.microsoft.com/office/drawing/2014/main" val="458980340"/>
                    </a:ext>
                  </a:extLst>
                </a:gridCol>
                <a:gridCol w="469127">
                  <a:extLst>
                    <a:ext uri="{9D8B030D-6E8A-4147-A177-3AD203B41FA5}">
                      <a16:colId xmlns:a16="http://schemas.microsoft.com/office/drawing/2014/main" val="1631348338"/>
                    </a:ext>
                  </a:extLst>
                </a:gridCol>
                <a:gridCol w="1871599">
                  <a:extLst>
                    <a:ext uri="{9D8B030D-6E8A-4147-A177-3AD203B41FA5}">
                      <a16:colId xmlns:a16="http://schemas.microsoft.com/office/drawing/2014/main" val="1896475580"/>
                    </a:ext>
                  </a:extLst>
                </a:gridCol>
                <a:gridCol w="394522">
                  <a:extLst>
                    <a:ext uri="{9D8B030D-6E8A-4147-A177-3AD203B41FA5}">
                      <a16:colId xmlns:a16="http://schemas.microsoft.com/office/drawing/2014/main" val="3173299526"/>
                    </a:ext>
                  </a:extLst>
                </a:gridCol>
              </a:tblGrid>
              <a:tr h="42199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14090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maldoc_Tanker.yar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MALW_Sqlite.yar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MALW_PE_sections.yar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Maldoc_CVE_2017_8759.yar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0586698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packer_compiler_signatures.yar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MALW_Retefe.yar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RAT_CyberGate.yar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APT_Irontiger.yar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0585419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Maldoc_VBA_macro_code.yar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MALW_Mailers.yar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MALW_IcedID.yar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EMAIL_Cryptowall.yar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076229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peid.yar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CVE-2017-11882.yar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MALW_CAP_HookExKeylogger.yar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ns_malware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5641790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antidebug_antivm.yar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Maldoc_CVE_2017_11882.yar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MALW_Rooter.yar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3661123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Javascript_exploit_and_obfuscation.yar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MALW_XMRIG_Miner.yar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APT_Derusbi.yar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9052147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packer.yar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RAT_Njrat.yar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Maldoc_DDE.yar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2659165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Android_Metasploit.yar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MALW_Emotet.yar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MALW_AgentTesla.yar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7861503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MALW_Miscelanea.yar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TOOLKIT_Chinese_Hacktools.yar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EK_Blackhole.yar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043847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RAT_Ratdecoders.yar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MALW_Pony.yar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Maldoc_PDF.yar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9054778"/>
                  </a:ext>
                </a:extLst>
              </a:tr>
              <a:tr h="421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Maldoc_PowerPointMouse.yar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RAT_Nanocore.yar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MALW_Mirai.yar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338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574730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6E9D-3691-D945-BC30-8BCAC461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Payloads –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7879-1299-274C-8DA7-7FE6E740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25755 unique payloads identified as malware</a:t>
            </a:r>
          </a:p>
          <a:p>
            <a:pPr lvl="1"/>
            <a:r>
              <a:rPr lang="en-US" dirty="0"/>
              <a:t>Windows binaries, Android binaries, web-based injection, infected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6744 identified as malicious windows PE executable binaries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PE file meta-data be used as features for a malware binary classifier?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645 of HEADERS, which should be used as features?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10,244 PE binaries collected from a fresh Windows 7 install as clean binaries.</a:t>
            </a:r>
          </a:p>
        </p:txBody>
      </p:sp>
    </p:spTree>
    <p:extLst>
      <p:ext uri="{BB962C8B-B14F-4D97-AF65-F5344CB8AC3E}">
        <p14:creationId xmlns:p14="http://schemas.microsoft.com/office/powerpoint/2010/main" val="158961661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5093-E6D8-214B-BF0C-4F7397F6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Classification Previous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46E07-1E72-8B47-AED7-D35AAF646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Karthik Raman - Product Security Incident Response Team (PSIRT), Adobe Systems, Inc</a:t>
            </a:r>
          </a:p>
          <a:p>
            <a:r>
              <a:rPr lang="en-US" dirty="0"/>
              <a:t>Selected the following features with reported high accuracy: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Will these features hold with recent malware binaries seen in the wild?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FEADC3-3756-8042-BA9E-63BF92920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11478"/>
              </p:ext>
            </p:extLst>
          </p:nvPr>
        </p:nvGraphicFramePr>
        <p:xfrm>
          <a:off x="671798" y="2334487"/>
          <a:ext cx="8125884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367648748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4143772572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621262341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146485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DebugRVA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ExportRVA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ImageVersion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OSVersion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490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DebugSize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ExportSize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LinkerVersion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ResSize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9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Dll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IATRVA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NumberOfSections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StackReserveSize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703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995851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4242-F23B-F94D-BA70-91387441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Binary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8E62D-4E63-FC45-A883-975DC7D7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3" y="2357480"/>
            <a:ext cx="11517398" cy="23432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72C91-4AF7-5B43-99DC-2ED0C9905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49318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4242-F23B-F94D-BA70-91387441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Binary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72C91-4AF7-5B43-99DC-2ED0C9905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13D03-0CEF-F943-8CF3-5BE3A547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8" y="2257897"/>
            <a:ext cx="11791784" cy="24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5067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FD5C9B46-D278-FC41-90D7-E287F349EB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r="368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8AE74C54-67CB-034B-BDDE-598DD40C3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 b="465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93912A4A-6142-1A4E-81C9-1C7EF279D4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522F3DA-D54C-8340-A0F8-440724030E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796473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295275"/>
            <a:ext cx="11456026" cy="838200"/>
          </a:xfrm>
        </p:spPr>
        <p:txBody>
          <a:bodyPr/>
          <a:lstStyle/>
          <a:p>
            <a:pPr algn="ctr"/>
            <a:r>
              <a:rPr lang="en-US" dirty="0"/>
              <a:t>What are </a:t>
            </a:r>
            <a:r>
              <a:rPr lang="en-US" dirty="0" err="1"/>
              <a:t>IoCs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3792" y="4191838"/>
            <a:ext cx="1896362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MD5 Hash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7099" y="4191838"/>
            <a:ext cx="1896362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6951" y="4952327"/>
            <a:ext cx="1896362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Regex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1851" y="1288254"/>
            <a:ext cx="1896362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IP Address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13792" y="1902975"/>
            <a:ext cx="1896362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Hostname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13792" y="2464705"/>
            <a:ext cx="1896362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Email Address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81851" y="3048936"/>
            <a:ext cx="1896362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File Names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17099" y="2472013"/>
            <a:ext cx="1896362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Process Name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17099" y="1864098"/>
            <a:ext cx="1896362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Text Strings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1771" y="2065428"/>
            <a:ext cx="213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Atomic </a:t>
            </a:r>
            <a:r>
              <a:rPr lang="en-US" sz="2800" b="1" dirty="0" err="1"/>
              <a:t>IoC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31519" y="4524684"/>
            <a:ext cx="265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68B1F"/>
                </a:solidFill>
              </a:rPr>
              <a:t>Computed </a:t>
            </a:r>
            <a:r>
              <a:rPr lang="en-US" sz="2800" b="1" dirty="0" err="1">
                <a:solidFill>
                  <a:srgbClr val="F68B1F"/>
                </a:solidFill>
              </a:rPr>
              <a:t>IoC</a:t>
            </a:r>
            <a:endParaRPr lang="en-US" sz="2800" b="1" dirty="0">
              <a:solidFill>
                <a:srgbClr val="F68B1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519462" y="3928974"/>
            <a:ext cx="5022166" cy="158600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519462" y="1136650"/>
            <a:ext cx="5022166" cy="243592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2300" y="965200"/>
            <a:ext cx="8305800" cy="4953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210" y="3049355"/>
            <a:ext cx="275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Behavioral </a:t>
            </a:r>
            <a:r>
              <a:rPr lang="en-US" sz="2800" b="1" dirty="0" err="1">
                <a:solidFill>
                  <a:srgbClr val="FF0000"/>
                </a:solidFill>
              </a:rPr>
              <a:t>IoC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14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5" grpId="0" animBg="1"/>
      <p:bldP spid="26" grpId="0" animBg="1"/>
      <p:bldP spid="4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AB69B10-2BE8-F74D-9E20-2A4BCD2256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r="368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A02F8F1-766A-F841-9739-DB639F4308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 b="465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47F8FA3-1333-8843-80C6-FA91534097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95076AC-ACC7-3B41-AA7B-A602F345BF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7053088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3485BD2-E2D6-E04A-9E2B-C191E275FD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r="368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7D7D91-9F81-FA40-ABDC-BA013428F6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 b="465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A66C37-299F-5340-9783-3197D52EC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1F60460-9C3E-5C47-8F1F-7AE2F298ED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7740990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4242-F23B-F94D-BA70-91387441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17A9F-5E5E-7246-B028-13FFDA8F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46" y="0"/>
            <a:ext cx="7007533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72C91-4AF7-5B43-99DC-2ED0C9905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95642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7D16ED-1850-0D42-BD3F-FBB0B47E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1DAF60-D007-D849-866C-79BAB0C82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4FB9AD9-E69A-AE4F-A4C6-9C84328D809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000605" y="432215"/>
            <a:ext cx="8060006" cy="58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65544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BF28-C508-FA4C-AA1C-F04457D3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CFF68-0993-4449-8BBC-7BE4E5283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D8E57-96A4-F944-83CA-1C0BA04A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68" y="432215"/>
            <a:ext cx="7965886" cy="58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57862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D634-87B8-0F45-8C8E-8B458F9D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Reduction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81842-DBA5-AA4D-B892-651F146DA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DEB2F-759B-944F-9F66-B9F348EFE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B5A559-CA11-714F-825C-1561813ED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20099"/>
              </p:ext>
            </p:extLst>
          </p:nvPr>
        </p:nvGraphicFramePr>
        <p:xfrm>
          <a:off x="1319191" y="1384788"/>
          <a:ext cx="3495823" cy="4875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823">
                  <a:extLst>
                    <a:ext uri="{9D8B030D-6E8A-4147-A177-3AD203B41FA5}">
                      <a16:colId xmlns:a16="http://schemas.microsoft.com/office/drawing/2014/main" val="514479556"/>
                    </a:ext>
                  </a:extLst>
                </a:gridCol>
              </a:tblGrid>
              <a:tr h="541735">
                <a:tc>
                  <a:txBody>
                    <a:bodyPr/>
                    <a:lstStyle/>
                    <a:p>
                      <a:r>
                        <a:rPr lang="en-US" dirty="0"/>
                        <a:t>Optimal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9029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DebugRVA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51573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DebugSize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20765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Dll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8530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ExportRVA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8620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LinkerVersion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76173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NumberOfSections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19495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OSVersion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85667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ResSize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3127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2E5566-16BE-324B-AF31-70BBB5BA9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858080"/>
              </p:ext>
            </p:extLst>
          </p:nvPr>
        </p:nvGraphicFramePr>
        <p:xfrm>
          <a:off x="5814669" y="1352934"/>
          <a:ext cx="3495823" cy="270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823">
                  <a:extLst>
                    <a:ext uri="{9D8B030D-6E8A-4147-A177-3AD203B41FA5}">
                      <a16:colId xmlns:a16="http://schemas.microsoft.com/office/drawing/2014/main" val="514479556"/>
                    </a:ext>
                  </a:extLst>
                </a:gridCol>
              </a:tblGrid>
              <a:tr h="541735">
                <a:tc>
                  <a:txBody>
                    <a:bodyPr/>
                    <a:lstStyle/>
                    <a:p>
                      <a:r>
                        <a:rPr lang="en-US" dirty="0"/>
                        <a:t>Non-Optimal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59029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/>
                        <a:t>Export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51573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/>
                        <a:t>IATRVA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20765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ImageVersion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8530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StackReserveSize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935149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71EA48-EA38-CE44-A333-70E33E30B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115C582-16B5-6F4E-9BD0-642F3B643F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Accuracy: 99.85 %</a:t>
            </a:r>
          </a:p>
          <a:p>
            <a:r>
              <a:rPr lang="en-US" dirty="0"/>
              <a:t>TN = 1352 </a:t>
            </a:r>
          </a:p>
          <a:p>
            <a:r>
              <a:rPr lang="en-US" dirty="0"/>
              <a:t>TP = 2041 </a:t>
            </a:r>
          </a:p>
          <a:p>
            <a:r>
              <a:rPr lang="en-US" dirty="0"/>
              <a:t>FP = 2 </a:t>
            </a:r>
          </a:p>
          <a:p>
            <a:r>
              <a:rPr lang="en-US" dirty="0"/>
              <a:t>FN =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1349B-4311-434E-A02E-E77459B824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8 Features Selected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C979CD1-8615-9344-885D-78A9588079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Test 3398 samples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662083-1D0A-1A41-9CD2-CBBEE1250A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575111-5B46-9949-B0B5-1115AAF4A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4711"/>
              </p:ext>
            </p:extLst>
          </p:nvPr>
        </p:nvGraphicFramePr>
        <p:xfrm>
          <a:off x="325882" y="1600200"/>
          <a:ext cx="3495823" cy="43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823">
                  <a:extLst>
                    <a:ext uri="{9D8B030D-6E8A-4147-A177-3AD203B41FA5}">
                      <a16:colId xmlns:a16="http://schemas.microsoft.com/office/drawing/2014/main" val="514479556"/>
                    </a:ext>
                  </a:extLst>
                </a:gridCol>
              </a:tblGrid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DebugRVA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51573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DebugSize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20765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Dll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8530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ExportRVA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8620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LinkerVersion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76173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NumberOfSections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19495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OSVersion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85667"/>
                  </a:ext>
                </a:extLst>
              </a:tr>
              <a:tr h="541735">
                <a:tc>
                  <a:txBody>
                    <a:bodyPr/>
                    <a:lstStyle/>
                    <a:p>
                      <a:r>
                        <a:rPr lang="en-US" dirty="0" err="1"/>
                        <a:t>ResSize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31271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D511853E-D28E-3C43-AE07-72429A9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59" y="208003"/>
            <a:ext cx="3344264" cy="29211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703F09-589B-1D44-8D30-B9488A7C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37" y="3207895"/>
            <a:ext cx="3287386" cy="29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1672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F5B66F-8C35-5342-8F20-DD7FF5C3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Malware – Further Observations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35FE28-55DA-974C-B173-CEFED0485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Using URL statistics, can we classify malicious binary to malware family?</a:t>
            </a:r>
          </a:p>
          <a:p>
            <a:endParaRPr lang="en-US" dirty="0"/>
          </a:p>
          <a:p>
            <a:r>
              <a:rPr lang="en-US" dirty="0"/>
              <a:t>Can time reported (added to feed), time retained and time removed be used as features?</a:t>
            </a:r>
          </a:p>
          <a:p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16173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Active Threat Predictor</a:t>
            </a:r>
            <a:br>
              <a:rPr lang="en-US" dirty="0"/>
            </a:br>
            <a:r>
              <a:rPr lang="en-US" dirty="0"/>
              <a:t>	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165860060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12679-B0C7-1F43-BA44-3CEE195E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Observations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49BAC-2B22-0F4F-905D-378300897E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IoCs</a:t>
            </a:r>
            <a:r>
              <a:rPr lang="en-US" dirty="0"/>
              <a:t> recently added to a feed are typically active (</a:t>
            </a:r>
            <a:r>
              <a:rPr lang="en-US" dirty="0">
                <a:solidFill>
                  <a:srgbClr val="00B050"/>
                </a:solidFill>
              </a:rPr>
              <a:t>True Positive</a:t>
            </a:r>
            <a:r>
              <a:rPr lang="en-US" dirty="0"/>
              <a:t>)</a:t>
            </a:r>
          </a:p>
          <a:p>
            <a:pPr marL="692110" lvl="1" indent="-285750">
              <a:buFontTx/>
              <a:buChar char="-"/>
            </a:pPr>
            <a:r>
              <a:rPr lang="en-US" dirty="0"/>
              <a:t>Contains malicious payload/binary</a:t>
            </a:r>
          </a:p>
          <a:p>
            <a:r>
              <a:rPr lang="en-US" dirty="0"/>
              <a:t>Over time, the </a:t>
            </a:r>
            <a:r>
              <a:rPr lang="en-US" dirty="0" err="1"/>
              <a:t>IoC</a:t>
            </a:r>
            <a:r>
              <a:rPr lang="en-US" dirty="0"/>
              <a:t> becomes inactive but remains in the feed (</a:t>
            </a:r>
            <a:r>
              <a:rPr lang="en-US" dirty="0">
                <a:solidFill>
                  <a:srgbClr val="FF0000"/>
                </a:solidFill>
              </a:rPr>
              <a:t>False Positive</a:t>
            </a:r>
            <a:r>
              <a:rPr lang="en-US" dirty="0"/>
              <a:t>)</a:t>
            </a:r>
          </a:p>
          <a:p>
            <a:pPr marL="692110" lvl="1" indent="-285750">
              <a:buFontTx/>
              <a:buChar char="-"/>
            </a:pPr>
            <a:r>
              <a:rPr lang="en-US" dirty="0"/>
              <a:t>No longer contains malicious payload/binary</a:t>
            </a:r>
          </a:p>
          <a:p>
            <a:pPr marL="692110" lvl="1" indent="-285750">
              <a:buFontTx/>
              <a:buChar char="-"/>
            </a:pPr>
            <a:r>
              <a:rPr lang="en-US" dirty="0"/>
              <a:t>Ipv4 address recycled, domain shutdown, server patched and/or taken off-line,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Eventually, the benign </a:t>
            </a:r>
            <a:r>
              <a:rPr lang="en-US" dirty="0" err="1"/>
              <a:t>IoC</a:t>
            </a:r>
            <a:r>
              <a:rPr lang="en-US" dirty="0"/>
              <a:t> is removed from the feed</a:t>
            </a:r>
          </a:p>
          <a:p>
            <a:r>
              <a:rPr lang="en-US" dirty="0"/>
              <a:t>Given a particular feed statistics and observed </a:t>
            </a:r>
            <a:r>
              <a:rPr lang="en-US" dirty="0" err="1"/>
              <a:t>IoC</a:t>
            </a:r>
            <a:r>
              <a:rPr lang="en-US" dirty="0"/>
              <a:t> behavior </a:t>
            </a:r>
            <a:br>
              <a:rPr lang="en-US" dirty="0"/>
            </a:br>
            <a:r>
              <a:rPr lang="en-US" dirty="0"/>
              <a:t>	is it possible to predict where and </a:t>
            </a:r>
            <a:r>
              <a:rPr lang="en-US" dirty="0" err="1"/>
              <a:t>IoC</a:t>
            </a:r>
            <a:r>
              <a:rPr lang="en-US" dirty="0"/>
              <a:t> is currently an active threat?</a:t>
            </a:r>
          </a:p>
        </p:txBody>
      </p:sp>
    </p:spTree>
    <p:extLst>
      <p:ext uri="{BB962C8B-B14F-4D97-AF65-F5344CB8AC3E}">
        <p14:creationId xmlns:p14="http://schemas.microsoft.com/office/powerpoint/2010/main" val="126585958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Distribution of Intelligence 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47" y="1530307"/>
            <a:ext cx="2098985" cy="827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54" y="1543861"/>
            <a:ext cx="2058870" cy="693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267" y="3695146"/>
            <a:ext cx="1357960" cy="861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432" y="2782322"/>
            <a:ext cx="2479711" cy="71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332" y="3374961"/>
            <a:ext cx="2007819" cy="200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937" y="2801921"/>
            <a:ext cx="2665628" cy="719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186" y="4157304"/>
            <a:ext cx="3271838" cy="708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263" y="2693497"/>
            <a:ext cx="2542642" cy="79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5297" y="3330327"/>
            <a:ext cx="2097088" cy="209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167" y="5280549"/>
            <a:ext cx="2749462" cy="549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9263" y="4878560"/>
            <a:ext cx="1262460" cy="1262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606" y="4916890"/>
            <a:ext cx="2274647" cy="11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33662" y="1422365"/>
            <a:ext cx="1641130" cy="1025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5385" y="1227880"/>
            <a:ext cx="1333501" cy="13335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45385" y="2458285"/>
            <a:ext cx="1647090" cy="1647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35745" y="5135573"/>
            <a:ext cx="2519538" cy="8398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24808" y="4956825"/>
            <a:ext cx="1299967" cy="11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9183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3015-EB50-C346-8095-6C56F722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C6B5E-D12B-D04E-92C6-CC5FDC5F4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&lt;t1 – </a:t>
            </a:r>
            <a:r>
              <a:rPr lang="en-US" dirty="0" err="1"/>
              <a:t>avg</a:t>
            </a:r>
            <a:r>
              <a:rPr lang="en-US" dirty="0"/>
              <a:t> time to remove IP address from threat feed&gt;</a:t>
            </a:r>
          </a:p>
          <a:p>
            <a:r>
              <a:rPr lang="en-US" dirty="0"/>
              <a:t>&lt;t2 – elapsed time IP address has been on feed&gt;</a:t>
            </a:r>
          </a:p>
          <a:p>
            <a:r>
              <a:rPr lang="en-US" dirty="0"/>
              <a:t>&lt;geo – </a:t>
            </a:r>
            <a:r>
              <a:rPr lang="en-US" dirty="0" err="1"/>
              <a:t>IoC</a:t>
            </a:r>
            <a:r>
              <a:rPr lang="en-US" dirty="0"/>
              <a:t> seen in recent top 100 bad geographic location&gt; [0,1]</a:t>
            </a:r>
          </a:p>
          <a:p>
            <a:r>
              <a:rPr lang="en-US" dirty="0"/>
              <a:t>&lt;</a:t>
            </a:r>
            <a:r>
              <a:rPr lang="en-US" dirty="0" err="1"/>
              <a:t>asn</a:t>
            </a:r>
            <a:r>
              <a:rPr lang="en-US" dirty="0"/>
              <a:t> – </a:t>
            </a:r>
            <a:r>
              <a:rPr lang="en-US" dirty="0" err="1"/>
              <a:t>IoC</a:t>
            </a:r>
            <a:r>
              <a:rPr lang="en-US" dirty="0"/>
              <a:t> seen in recent top 100 bad ASN&gt; [0,1]</a:t>
            </a:r>
          </a:p>
          <a:p>
            <a:r>
              <a:rPr lang="en-US" dirty="0"/>
              <a:t>&lt;cloud – </a:t>
            </a:r>
            <a:r>
              <a:rPr lang="en-US" dirty="0" err="1"/>
              <a:t>IoC</a:t>
            </a:r>
            <a:r>
              <a:rPr lang="en-US" dirty="0"/>
              <a:t> seen in cloud provider known to host malware&gt; [0,1]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(time </a:t>
            </a:r>
            <a:r>
              <a:rPr lang="en-US" dirty="0" err="1"/>
              <a:t>IoC</a:t>
            </a:r>
            <a:r>
              <a:rPr lang="en-US" dirty="0"/>
              <a:t> address became benign)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7A9B1A-AF95-F747-BE12-6AC3B4F9A4A4}"/>
              </a:ext>
            </a:extLst>
          </p:cNvPr>
          <p:cNvSpPr txBox="1">
            <a:spLocks/>
          </p:cNvSpPr>
          <p:nvPr/>
        </p:nvSpPr>
        <p:spPr>
          <a:xfrm>
            <a:off x="319534" y="3826764"/>
            <a:ext cx="11448832" cy="838200"/>
          </a:xfrm>
          <a:prstGeom prst="rect">
            <a:avLst/>
          </a:prstGeom>
        </p:spPr>
        <p:txBody>
          <a:bodyPr vert="horz" lIns="82288" tIns="45716" rIns="82288" bIns="45716" rtlCol="0" anchor="b" anchorCtr="0">
            <a:noAutofit/>
          </a:bodyPr>
          <a:lstStyle>
            <a:lvl1pPr algn="l" defTabSz="91431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39158343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Feed Statistics –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7120" y="1441269"/>
            <a:ext cx="922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>
                <a:solidFill>
                  <a:srgbClr val="FF0000"/>
                </a:solidFill>
              </a:rPr>
              <a:t>2017-07-03 02:49:05 </a:t>
            </a:r>
            <a:r>
              <a:rPr lang="is-IS" dirty="0"/>
              <a:t>| </a:t>
            </a:r>
            <a:r>
              <a:rPr lang="nl-NL" dirty="0"/>
              <a:t>c46e32828b317bb773c31ebefd96dc1fc5228430b138ea6247db</a:t>
            </a:r>
            <a:r>
              <a:rPr lang="mr-IN" dirty="0"/>
              <a:t>…</a:t>
            </a:r>
            <a:endParaRPr lang="is-IS" dirty="0"/>
          </a:p>
          <a:p>
            <a:endParaRPr lang="en-US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2017-07-03 14:29:44 </a:t>
            </a:r>
            <a:r>
              <a:rPr lang="en-US" dirty="0"/>
              <a:t>| 2deeb3f922fe16fca821af9f095a13b306e61c2974878cccaae10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2017-07-09 </a:t>
            </a:r>
            <a:r>
              <a:rPr lang="is-IS" dirty="0">
                <a:solidFill>
                  <a:schemeClr val="accent4">
                    <a:lumMod val="75000"/>
                  </a:schemeClr>
                </a:solidFill>
              </a:rPr>
              <a:t>04:02:03 </a:t>
            </a:r>
            <a:r>
              <a:rPr lang="en-US" dirty="0"/>
              <a:t>| 2deeb3f922fe16fca821af9f095a13b306e61c2974878cccaae10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10" y="3582273"/>
            <a:ext cx="2247398" cy="2659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455" y="3213389"/>
            <a:ext cx="153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Ports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9839" y="2936391"/>
            <a:ext cx="458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 </a:t>
            </a:r>
            <a:r>
              <a:rPr lang="en-US" dirty="0" err="1"/>
              <a:t>javascript</a:t>
            </a:r>
            <a:r>
              <a:rPr lang="en-US" dirty="0"/>
              <a:t> http-redirect attack</a:t>
            </a:r>
          </a:p>
          <a:p>
            <a:r>
              <a:rPr lang="en-US" dirty="0"/>
              <a:t>2)  HTML tag / script injection attacks</a:t>
            </a:r>
          </a:p>
          <a:p>
            <a:r>
              <a:rPr lang="en-US" dirty="0"/>
              <a:t>3)  Malware Binaries</a:t>
            </a:r>
            <a:br>
              <a:rPr lang="en-US" dirty="0"/>
            </a:br>
            <a:r>
              <a:rPr lang="en-US" dirty="0"/>
              <a:t>4)  </a:t>
            </a:r>
            <a:r>
              <a:rPr lang="en-US" dirty="0" err="1"/>
              <a:t>cgi</a:t>
            </a:r>
            <a:r>
              <a:rPr lang="en-US" dirty="0"/>
              <a:t>-bin </a:t>
            </a:r>
            <a:r>
              <a:rPr lang="en-US" dirty="0" err="1"/>
              <a:t>config</a:t>
            </a:r>
            <a:r>
              <a:rPr lang="en-US" dirty="0"/>
              <a:t> 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39" y="4136720"/>
            <a:ext cx="7801217" cy="198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92659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0103-4A99-7C4C-AD1D-351A2D34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Active Threat Predictor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A02C4-455F-4B44-B2A3-F8A5635C6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Study is on-going</a:t>
            </a:r>
          </a:p>
          <a:p>
            <a:r>
              <a:rPr lang="en-US" dirty="0"/>
              <a:t>Results will be presented at next Review</a:t>
            </a:r>
          </a:p>
        </p:txBody>
      </p:sp>
    </p:spTree>
    <p:extLst>
      <p:ext uri="{BB962C8B-B14F-4D97-AF65-F5344CB8AC3E}">
        <p14:creationId xmlns:p14="http://schemas.microsoft.com/office/powerpoint/2010/main" val="940899848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89526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1137-ADF6-624A-8610-3876D36D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formats for sharing Threat Intelligence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0D4853-5F54-D94C-9CD9-8A6E05F78C6C}"/>
              </a:ext>
            </a:extLst>
          </p:cNvPr>
          <p:cNvGraphicFramePr/>
          <p:nvPr/>
        </p:nvGraphicFramePr>
        <p:xfrm>
          <a:off x="319534" y="1344168"/>
          <a:ext cx="11435488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70153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IoC</a:t>
            </a:r>
            <a:r>
              <a:rPr lang="en-US" dirty="0"/>
              <a:t> Discovery &amp; Observations</a:t>
            </a:r>
          </a:p>
        </p:txBody>
      </p:sp>
    </p:spTree>
    <p:extLst>
      <p:ext uri="{BB962C8B-B14F-4D97-AF65-F5344CB8AC3E}">
        <p14:creationId xmlns:p14="http://schemas.microsoft.com/office/powerpoint/2010/main" val="2071684022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r="2782"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r="682"/>
          <a:stretch>
            <a:fillRect/>
          </a:stretch>
        </p:blipFill>
        <p:spPr/>
      </p:pic>
      <p:pic>
        <p:nvPicPr>
          <p:cNvPr id="39" name="Picture Placeholder 38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r="11483"/>
          <a:stretch>
            <a:fillRect/>
          </a:stretch>
        </p:blipFill>
        <p:spPr/>
      </p:pic>
      <p:pic>
        <p:nvPicPr>
          <p:cNvPr id="17" name="Picture Placeholder 16"/>
          <p:cNvPicPr preferRelativeResize="0"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311147"/>
            <a:ext cx="4401520" cy="2660654"/>
          </a:xfrm>
        </p:spPr>
      </p:pic>
      <p:pic>
        <p:nvPicPr>
          <p:cNvPr id="21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" r="7603"/>
          <a:stretch>
            <a:fillRect/>
          </a:stretch>
        </p:blipFill>
        <p:spPr/>
      </p:pic>
      <p:pic>
        <p:nvPicPr>
          <p:cNvPr id="33" name="Content Placeholder 26"/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r="13410"/>
          <a:stretch>
            <a:fillRect/>
          </a:stretch>
        </p:blipFill>
        <p:spPr/>
      </p:pic>
      <p:pic>
        <p:nvPicPr>
          <p:cNvPr id="36" name="Picture Placeholder 35"/>
          <p:cNvPicPr>
            <a:picLocks noGrp="1" noChangeAspect="1"/>
          </p:cNvPicPr>
          <p:nvPr>
            <p:ph type="pic" sz="quarter" idx="1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" b="256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28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70800"/>
            <a:ext cx="12194338" cy="65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27165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fault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isco PPT 2010 Templat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Default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Default Theme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Default Theme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4_Default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Default.potx</Template>
  <TotalTime>33854</TotalTime>
  <Words>1555</Words>
  <Application>Microsoft Macintosh PowerPoint</Application>
  <PresentationFormat>Custom</PresentationFormat>
  <Paragraphs>424</Paragraphs>
  <Slides>53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72" baseType="lpstr">
      <vt:lpstr>ＭＳ Ｐゴシック</vt:lpstr>
      <vt:lpstr>Apple LiGothic Medium</vt:lpstr>
      <vt:lpstr>Arial</vt:lpstr>
      <vt:lpstr>Broadway</vt:lpstr>
      <vt:lpstr>Calibri</vt:lpstr>
      <vt:lpstr>Cambria Math</vt:lpstr>
      <vt:lpstr>Ciscolight</vt:lpstr>
      <vt:lpstr>CiscoSans</vt:lpstr>
      <vt:lpstr>CiscoSans ExtraLight</vt:lpstr>
      <vt:lpstr>CiscoSans Thin</vt:lpstr>
      <vt:lpstr>Courier</vt:lpstr>
      <vt:lpstr>Var(--jp-code-font-family)</vt:lpstr>
      <vt:lpstr>Wingdings</vt:lpstr>
      <vt:lpstr>Default</vt:lpstr>
      <vt:lpstr>Cisco PPT 2010 Template</vt:lpstr>
      <vt:lpstr>1_Default</vt:lpstr>
      <vt:lpstr>1_Default Theme</vt:lpstr>
      <vt:lpstr>2_Default Theme</vt:lpstr>
      <vt:lpstr>4_Default</vt:lpstr>
      <vt:lpstr>Threat Intelligence Using Machine Learning and  Open Source Indicators of Compromise</vt:lpstr>
      <vt:lpstr>Teddy Katayama</vt:lpstr>
      <vt:lpstr>IoC - Background</vt:lpstr>
      <vt:lpstr>What are IoCs?</vt:lpstr>
      <vt:lpstr>IoC Distribution of Intelligence Sources</vt:lpstr>
      <vt:lpstr>Standardized formats for sharing Threat Intelligence</vt:lpstr>
      <vt:lpstr>IoC Discovery &amp; Observations</vt:lpstr>
      <vt:lpstr>PowerPoint Presentation</vt:lpstr>
      <vt:lpstr>PowerPoint Presentation</vt:lpstr>
      <vt:lpstr>PowerPoint Presentation</vt:lpstr>
      <vt:lpstr>Filtered Positive Results</vt:lpstr>
      <vt:lpstr>PowerPoint Presentation</vt:lpstr>
      <vt:lpstr>PowerPoint Presentation</vt:lpstr>
      <vt:lpstr>IoC Feed – Deep Study</vt:lpstr>
      <vt:lpstr>IoC Feed Selection</vt:lpstr>
      <vt:lpstr>IoC Payload &amp; Signature Details</vt:lpstr>
      <vt:lpstr>IoC Payoad &amp; Signature Sample</vt:lpstr>
      <vt:lpstr>IoC Binary Details</vt:lpstr>
      <vt:lpstr>IoC Binary Details Sample</vt:lpstr>
      <vt:lpstr>IoC URL Observation</vt:lpstr>
      <vt:lpstr>Malicious URL Detection   (binary classifier)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 Logistic Classification Report (80% | 20%)</vt:lpstr>
      <vt:lpstr>PowerPoint Presentation</vt:lpstr>
      <vt:lpstr>URL Predictions of un-seen URLs</vt:lpstr>
      <vt:lpstr>IoC URLs – Further Observations</vt:lpstr>
      <vt:lpstr>Malware Executable Classification  (binary classification)</vt:lpstr>
      <vt:lpstr>Malware Payloads - Inspection</vt:lpstr>
      <vt:lpstr>Malware Payloads Downloaded by Type</vt:lpstr>
      <vt:lpstr>Malware Payloads – Observation</vt:lpstr>
      <vt:lpstr>Malware Classification Previous Research</vt:lpstr>
      <vt:lpstr>Clean Binary Statistics</vt:lpstr>
      <vt:lpstr>Malware Binary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Reduction</vt:lpstr>
      <vt:lpstr>PowerPoint Presentation</vt:lpstr>
      <vt:lpstr>IoC Malware – Further Observations</vt:lpstr>
      <vt:lpstr>IoC Active Threat Predictor  (binary classification)</vt:lpstr>
      <vt:lpstr>IoC Observations</vt:lpstr>
      <vt:lpstr>Features</vt:lpstr>
      <vt:lpstr>IoC Feed Statistics – Observation</vt:lpstr>
      <vt:lpstr>IoC Active Threat Predictor</vt:lpstr>
      <vt:lpstr>PowerPoint Presentation</vt:lpstr>
    </vt:vector>
  </TitlesOfParts>
  <Company>Cisco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pcasini</dc:creator>
  <cp:lastModifiedBy>Katayama, Kaoru Theodore</cp:lastModifiedBy>
  <cp:revision>606</cp:revision>
  <dcterms:created xsi:type="dcterms:W3CDTF">2012-05-21T19:03:29Z</dcterms:created>
  <dcterms:modified xsi:type="dcterms:W3CDTF">2018-07-21T16:17:43Z</dcterms:modified>
</cp:coreProperties>
</file>